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handoutMasterIdLst>
    <p:handoutMasterId r:id="rId26"/>
  </p:handoutMasterIdLst>
  <p:sldIdLst>
    <p:sldId id="552" r:id="rId5"/>
    <p:sldId id="628" r:id="rId6"/>
    <p:sldId id="656" r:id="rId7"/>
    <p:sldId id="657" r:id="rId8"/>
    <p:sldId id="658" r:id="rId9"/>
    <p:sldId id="661" r:id="rId10"/>
    <p:sldId id="662" r:id="rId11"/>
    <p:sldId id="674" r:id="rId12"/>
    <p:sldId id="639" r:id="rId13"/>
    <p:sldId id="638" r:id="rId14"/>
    <p:sldId id="640" r:id="rId15"/>
    <p:sldId id="642" r:id="rId16"/>
    <p:sldId id="644" r:id="rId17"/>
    <p:sldId id="667" r:id="rId18"/>
    <p:sldId id="669" r:id="rId19"/>
    <p:sldId id="671" r:id="rId20"/>
    <p:sldId id="668" r:id="rId21"/>
    <p:sldId id="673" r:id="rId22"/>
    <p:sldId id="648" r:id="rId23"/>
    <p:sldId id="650" r:id="rId24"/>
  </p:sldIdLst>
  <p:sldSz cx="12192000" cy="6858000"/>
  <p:notesSz cx="6858000" cy="9144000"/>
  <p:defaultTextStyle>
    <a:defPPr>
      <a:defRPr lang="en-US"/>
    </a:defPPr>
    <a:lvl1pPr marL="0" algn="l" defTabSz="914340" rtl="0" eaLnBrk="1" latinLnBrk="0" hangingPunct="1">
      <a:defRPr sz="1800" kern="1200">
        <a:solidFill>
          <a:schemeClr val="tx1"/>
        </a:solidFill>
        <a:latin typeface="+mn-lt"/>
        <a:ea typeface="+mn-ea"/>
        <a:cs typeface="+mn-cs"/>
      </a:defRPr>
    </a:lvl1pPr>
    <a:lvl2pPr marL="457170" algn="l" defTabSz="914340" rtl="0" eaLnBrk="1" latinLnBrk="0" hangingPunct="1">
      <a:defRPr sz="1800" kern="1200">
        <a:solidFill>
          <a:schemeClr val="tx1"/>
        </a:solidFill>
        <a:latin typeface="+mn-lt"/>
        <a:ea typeface="+mn-ea"/>
        <a:cs typeface="+mn-cs"/>
      </a:defRPr>
    </a:lvl2pPr>
    <a:lvl3pPr marL="914340" algn="l" defTabSz="914340" rtl="0" eaLnBrk="1" latinLnBrk="0" hangingPunct="1">
      <a:defRPr sz="1800" kern="1200">
        <a:solidFill>
          <a:schemeClr val="tx1"/>
        </a:solidFill>
        <a:latin typeface="+mn-lt"/>
        <a:ea typeface="+mn-ea"/>
        <a:cs typeface="+mn-cs"/>
      </a:defRPr>
    </a:lvl3pPr>
    <a:lvl4pPr marL="1371511" algn="l" defTabSz="914340" rtl="0" eaLnBrk="1" latinLnBrk="0" hangingPunct="1">
      <a:defRPr sz="1800" kern="1200">
        <a:solidFill>
          <a:schemeClr val="tx1"/>
        </a:solidFill>
        <a:latin typeface="+mn-lt"/>
        <a:ea typeface="+mn-ea"/>
        <a:cs typeface="+mn-cs"/>
      </a:defRPr>
    </a:lvl4pPr>
    <a:lvl5pPr marL="1828681" algn="l" defTabSz="914340" rtl="0" eaLnBrk="1" latinLnBrk="0" hangingPunct="1">
      <a:defRPr sz="1800" kern="1200">
        <a:solidFill>
          <a:schemeClr val="tx1"/>
        </a:solidFill>
        <a:latin typeface="+mn-lt"/>
        <a:ea typeface="+mn-ea"/>
        <a:cs typeface="+mn-cs"/>
      </a:defRPr>
    </a:lvl5pPr>
    <a:lvl6pPr marL="2285852" algn="l" defTabSz="914340" rtl="0" eaLnBrk="1" latinLnBrk="0" hangingPunct="1">
      <a:defRPr sz="1800" kern="1200">
        <a:solidFill>
          <a:schemeClr val="tx1"/>
        </a:solidFill>
        <a:latin typeface="+mn-lt"/>
        <a:ea typeface="+mn-ea"/>
        <a:cs typeface="+mn-cs"/>
      </a:defRPr>
    </a:lvl6pPr>
    <a:lvl7pPr marL="2743021" algn="l" defTabSz="914340" rtl="0" eaLnBrk="1" latinLnBrk="0" hangingPunct="1">
      <a:defRPr sz="1800" kern="1200">
        <a:solidFill>
          <a:schemeClr val="tx1"/>
        </a:solidFill>
        <a:latin typeface="+mn-lt"/>
        <a:ea typeface="+mn-ea"/>
        <a:cs typeface="+mn-cs"/>
      </a:defRPr>
    </a:lvl7pPr>
    <a:lvl8pPr marL="3200193" algn="l" defTabSz="914340" rtl="0" eaLnBrk="1" latinLnBrk="0" hangingPunct="1">
      <a:defRPr sz="1800" kern="1200">
        <a:solidFill>
          <a:schemeClr val="tx1"/>
        </a:solidFill>
        <a:latin typeface="+mn-lt"/>
        <a:ea typeface="+mn-ea"/>
        <a:cs typeface="+mn-cs"/>
      </a:defRPr>
    </a:lvl8pPr>
    <a:lvl9pPr marL="3657363" algn="l" defTabSz="91434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pacia Karageorge" initials="AK" lastIdx="12" clrIdx="0">
    <p:extLst>
      <p:ext uri="{19B8F6BF-5375-455C-9EA6-DF929625EA0E}">
        <p15:presenceInfo xmlns:p15="http://schemas.microsoft.com/office/powerpoint/2012/main" userId="S-1-5-21-3764553114-3583251476-36756275-13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2BC"/>
    <a:srgbClr val="F04E23"/>
    <a:srgbClr val="FFDD00"/>
    <a:srgbClr val="36663D"/>
    <a:srgbClr val="0067A8"/>
    <a:srgbClr val="118CE7"/>
    <a:srgbClr val="00B0F0"/>
    <a:srgbClr val="95ADD2"/>
    <a:srgbClr val="0E91EE"/>
    <a:srgbClr val="1EE7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6472" autoAdjust="0"/>
  </p:normalViewPr>
  <p:slideViewPr>
    <p:cSldViewPr snapToGrid="0" snapToObjects="1">
      <p:cViewPr varScale="1">
        <p:scale>
          <a:sx n="58" d="100"/>
          <a:sy n="58" d="100"/>
        </p:scale>
        <p:origin x="988" y="56"/>
      </p:cViewPr>
      <p:guideLst>
        <p:guide orient="horz"/>
        <p:guide pos="3840"/>
      </p:guideLst>
    </p:cSldViewPr>
  </p:slideViewPr>
  <p:outlineViewPr>
    <p:cViewPr>
      <p:scale>
        <a:sx n="33" d="100"/>
        <a:sy n="33" d="100"/>
      </p:scale>
      <p:origin x="0" y="1325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4" d="100"/>
          <a:sy n="64" d="100"/>
        </p:scale>
        <p:origin x="-351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18434A-4465-0D4E-B658-0A32120738D3}"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E4BDBCD2-EC81-2943-B8A8-A8358AFB04A2}" type="pres">
      <dgm:prSet presAssocID="{8F18434A-4465-0D4E-B658-0A32120738D3}" presName="Name0" presStyleCnt="0">
        <dgm:presLayoutVars>
          <dgm:dir/>
          <dgm:animLvl val="lvl"/>
          <dgm:resizeHandles val="exact"/>
        </dgm:presLayoutVars>
      </dgm:prSet>
      <dgm:spPr/>
    </dgm:pt>
  </dgm:ptLst>
  <dgm:cxnLst>
    <dgm:cxn modelId="{D375B184-28D4-C34F-A49A-5807EFCD3AD4}" type="presOf" srcId="{8F18434A-4465-0D4E-B658-0A32120738D3}" destId="{E4BDBCD2-EC81-2943-B8A8-A8358AFB04A2}"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B5D3B3-DDD6-9C46-83E0-745D863A3D10}"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6EFC9FE6-6FAF-FB47-9E28-149FAC8EE8F2}">
      <dgm:prSet phldrT="[Text]"/>
      <dgm:spPr/>
      <dgm:t>
        <a:bodyPr/>
        <a:lstStyle/>
        <a:p>
          <a:r>
            <a:rPr lang="en-US" dirty="0"/>
            <a:t>College-Bound.</a:t>
          </a:r>
        </a:p>
      </dgm:t>
    </dgm:pt>
    <dgm:pt modelId="{21507B3D-CB8C-CA4E-A6F2-DAB1CAFAE09B}" type="parTrans" cxnId="{CDEE14DC-F69D-A94E-9214-5920CA5C3ACC}">
      <dgm:prSet/>
      <dgm:spPr/>
      <dgm:t>
        <a:bodyPr/>
        <a:lstStyle/>
        <a:p>
          <a:endParaRPr lang="en-US"/>
        </a:p>
      </dgm:t>
    </dgm:pt>
    <dgm:pt modelId="{20DFE78A-4C05-0747-9A09-673A7AC8B1BB}" type="sibTrans" cxnId="{CDEE14DC-F69D-A94E-9214-5920CA5C3ACC}">
      <dgm:prSet/>
      <dgm:spPr/>
      <dgm:t>
        <a:bodyPr/>
        <a:lstStyle/>
        <a:p>
          <a:endParaRPr lang="en-US"/>
        </a:p>
      </dgm:t>
    </dgm:pt>
    <dgm:pt modelId="{86C4FDFE-384E-694A-B51F-47F53ED0858A}">
      <dgm:prSet phldrT="[Text]"/>
      <dgm:spPr/>
      <dgm:t>
        <a:bodyPr/>
        <a:lstStyle/>
        <a:p>
          <a:r>
            <a:rPr lang="en-US" dirty="0"/>
            <a:t>From the first day of Kindergarten our scholars know that they are preparing for college.</a:t>
          </a:r>
        </a:p>
      </dgm:t>
    </dgm:pt>
    <dgm:pt modelId="{DCD938AD-5C69-984C-8C71-DA8B8E62A33F}" type="parTrans" cxnId="{0E5835EC-90BE-F844-91EE-D151D4F2F277}">
      <dgm:prSet/>
      <dgm:spPr/>
      <dgm:t>
        <a:bodyPr/>
        <a:lstStyle/>
        <a:p>
          <a:endParaRPr lang="en-US"/>
        </a:p>
      </dgm:t>
    </dgm:pt>
    <dgm:pt modelId="{E0B1759E-A1B2-FD4C-9452-0808FD1B07C5}" type="sibTrans" cxnId="{0E5835EC-90BE-F844-91EE-D151D4F2F277}">
      <dgm:prSet/>
      <dgm:spPr/>
      <dgm:t>
        <a:bodyPr/>
        <a:lstStyle/>
        <a:p>
          <a:endParaRPr lang="en-US"/>
        </a:p>
      </dgm:t>
    </dgm:pt>
    <dgm:pt modelId="{78CBCFB8-58DE-CB45-8F92-27109E623BB8}">
      <dgm:prSet phldrT="[Text]"/>
      <dgm:spPr/>
      <dgm:t>
        <a:bodyPr/>
        <a:lstStyle/>
        <a:p>
          <a:r>
            <a:rPr lang="en-US" dirty="0"/>
            <a:t>Giving Back.</a:t>
          </a:r>
        </a:p>
      </dgm:t>
    </dgm:pt>
    <dgm:pt modelId="{B433C4F3-B7F9-1A4B-8071-375FCBA5C504}" type="parTrans" cxnId="{CB7085F7-9AF5-5C41-91F3-77477C52B6C1}">
      <dgm:prSet/>
      <dgm:spPr/>
      <dgm:t>
        <a:bodyPr/>
        <a:lstStyle/>
        <a:p>
          <a:endParaRPr lang="en-US"/>
        </a:p>
      </dgm:t>
    </dgm:pt>
    <dgm:pt modelId="{F13781D3-AE3F-B849-8986-86F18373B23F}" type="sibTrans" cxnId="{CB7085F7-9AF5-5C41-91F3-77477C52B6C1}">
      <dgm:prSet/>
      <dgm:spPr/>
      <dgm:t>
        <a:bodyPr/>
        <a:lstStyle/>
        <a:p>
          <a:endParaRPr lang="en-US"/>
        </a:p>
      </dgm:t>
    </dgm:pt>
    <dgm:pt modelId="{47171A6E-B2C3-2F49-A9BA-D320E3B2EF89}">
      <dgm:prSet phldrT="[Text]"/>
      <dgm:spPr/>
      <dgm:t>
        <a:bodyPr/>
        <a:lstStyle/>
        <a:p>
          <a:r>
            <a:rPr lang="en-US" dirty="0"/>
            <a:t>Our scholars learn the importance of community service and improving the world around them at a young age.</a:t>
          </a:r>
        </a:p>
      </dgm:t>
    </dgm:pt>
    <dgm:pt modelId="{8810EBA6-26D6-8B40-B2DE-CB07BD66B039}" type="parTrans" cxnId="{C16083D8-2A35-C64C-8618-928640D97EDF}">
      <dgm:prSet/>
      <dgm:spPr/>
      <dgm:t>
        <a:bodyPr/>
        <a:lstStyle/>
        <a:p>
          <a:endParaRPr lang="en-US"/>
        </a:p>
      </dgm:t>
    </dgm:pt>
    <dgm:pt modelId="{3130C6AF-C479-624B-9CD2-CEAA4EBDED3E}" type="sibTrans" cxnId="{C16083D8-2A35-C64C-8618-928640D97EDF}">
      <dgm:prSet/>
      <dgm:spPr/>
      <dgm:t>
        <a:bodyPr/>
        <a:lstStyle/>
        <a:p>
          <a:endParaRPr lang="en-US"/>
        </a:p>
      </dgm:t>
    </dgm:pt>
    <dgm:pt modelId="{C1D51417-A4FC-A04C-A290-1E695CA4EE5B}">
      <dgm:prSet phldrT="[Text]"/>
      <dgm:spPr/>
      <dgm:t>
        <a:bodyPr/>
        <a:lstStyle/>
        <a:p>
          <a:r>
            <a:rPr lang="en-US" dirty="0"/>
            <a:t>Scholars for Life.</a:t>
          </a:r>
        </a:p>
      </dgm:t>
    </dgm:pt>
    <dgm:pt modelId="{EFA96E89-6ACA-044A-A72C-AA86384CC57B}" type="parTrans" cxnId="{F127A6D8-7E97-7C4B-A8BF-31204CBCCD73}">
      <dgm:prSet/>
      <dgm:spPr/>
      <dgm:t>
        <a:bodyPr/>
        <a:lstStyle/>
        <a:p>
          <a:endParaRPr lang="en-US"/>
        </a:p>
      </dgm:t>
    </dgm:pt>
    <dgm:pt modelId="{2796866B-78B0-2A4A-9F96-234CA548CF89}" type="sibTrans" cxnId="{F127A6D8-7E97-7C4B-A8BF-31204CBCCD73}">
      <dgm:prSet/>
      <dgm:spPr/>
      <dgm:t>
        <a:bodyPr/>
        <a:lstStyle/>
        <a:p>
          <a:endParaRPr lang="en-US"/>
        </a:p>
      </dgm:t>
    </dgm:pt>
    <dgm:pt modelId="{24BA8A1F-F93F-CA40-BD56-4859D2DEC96B}">
      <dgm:prSet phldrT="[Text]"/>
      <dgm:spPr/>
      <dgm:t>
        <a:bodyPr/>
        <a:lstStyle/>
        <a:p>
          <a:r>
            <a:rPr lang="en-US" dirty="0"/>
            <a:t>We equip our scholars with skills that will ensure a lifetime of success.</a:t>
          </a:r>
        </a:p>
      </dgm:t>
    </dgm:pt>
    <dgm:pt modelId="{B4D3DB8C-2B98-ED43-A66E-0B8761BC137B}" type="parTrans" cxnId="{65859DB1-6B7B-BD49-9872-E60063C7255F}">
      <dgm:prSet/>
      <dgm:spPr/>
      <dgm:t>
        <a:bodyPr/>
        <a:lstStyle/>
        <a:p>
          <a:endParaRPr lang="en-US"/>
        </a:p>
      </dgm:t>
    </dgm:pt>
    <dgm:pt modelId="{FBBF84BE-6FCB-174C-B18F-7AEE1A0936C5}" type="sibTrans" cxnId="{65859DB1-6B7B-BD49-9872-E60063C7255F}">
      <dgm:prSet/>
      <dgm:spPr/>
      <dgm:t>
        <a:bodyPr/>
        <a:lstStyle/>
        <a:p>
          <a:endParaRPr lang="en-US"/>
        </a:p>
      </dgm:t>
    </dgm:pt>
    <dgm:pt modelId="{5D777124-C81D-AB45-8581-70D8A5FE4FD8}" type="pres">
      <dgm:prSet presAssocID="{10B5D3B3-DDD6-9C46-83E0-745D863A3D10}" presName="Name0" presStyleCnt="0">
        <dgm:presLayoutVars>
          <dgm:dir/>
          <dgm:animLvl val="lvl"/>
          <dgm:resizeHandles val="exact"/>
        </dgm:presLayoutVars>
      </dgm:prSet>
      <dgm:spPr/>
    </dgm:pt>
    <dgm:pt modelId="{4206B8C3-5216-9A44-B193-E1855D406AE5}" type="pres">
      <dgm:prSet presAssocID="{6EFC9FE6-6FAF-FB47-9E28-149FAC8EE8F2}" presName="linNode" presStyleCnt="0"/>
      <dgm:spPr/>
    </dgm:pt>
    <dgm:pt modelId="{211F17E3-31E3-2B40-96AB-0CFA81596E79}" type="pres">
      <dgm:prSet presAssocID="{6EFC9FE6-6FAF-FB47-9E28-149FAC8EE8F2}" presName="parentText" presStyleLbl="node1" presStyleIdx="0" presStyleCnt="3">
        <dgm:presLayoutVars>
          <dgm:chMax val="1"/>
          <dgm:bulletEnabled val="1"/>
        </dgm:presLayoutVars>
      </dgm:prSet>
      <dgm:spPr/>
    </dgm:pt>
    <dgm:pt modelId="{DEB65A43-8017-6741-B444-1E0561501FD7}" type="pres">
      <dgm:prSet presAssocID="{6EFC9FE6-6FAF-FB47-9E28-149FAC8EE8F2}" presName="descendantText" presStyleLbl="alignAccFollowNode1" presStyleIdx="0" presStyleCnt="3">
        <dgm:presLayoutVars>
          <dgm:bulletEnabled val="1"/>
        </dgm:presLayoutVars>
      </dgm:prSet>
      <dgm:spPr/>
    </dgm:pt>
    <dgm:pt modelId="{3D670B61-475C-C746-8FA2-714DD2F8ABAC}" type="pres">
      <dgm:prSet presAssocID="{20DFE78A-4C05-0747-9A09-673A7AC8B1BB}" presName="sp" presStyleCnt="0"/>
      <dgm:spPr/>
    </dgm:pt>
    <dgm:pt modelId="{79BCAB16-EA65-CC4D-ACF6-94DC2E2B80BB}" type="pres">
      <dgm:prSet presAssocID="{78CBCFB8-58DE-CB45-8F92-27109E623BB8}" presName="linNode" presStyleCnt="0"/>
      <dgm:spPr/>
    </dgm:pt>
    <dgm:pt modelId="{344852AC-1E36-0A41-B186-A8879B111D55}" type="pres">
      <dgm:prSet presAssocID="{78CBCFB8-58DE-CB45-8F92-27109E623BB8}" presName="parentText" presStyleLbl="node1" presStyleIdx="1" presStyleCnt="3">
        <dgm:presLayoutVars>
          <dgm:chMax val="1"/>
          <dgm:bulletEnabled val="1"/>
        </dgm:presLayoutVars>
      </dgm:prSet>
      <dgm:spPr/>
    </dgm:pt>
    <dgm:pt modelId="{ABC6C481-A7F4-C14D-9A67-699D66D3387B}" type="pres">
      <dgm:prSet presAssocID="{78CBCFB8-58DE-CB45-8F92-27109E623BB8}" presName="descendantText" presStyleLbl="alignAccFollowNode1" presStyleIdx="1" presStyleCnt="3">
        <dgm:presLayoutVars>
          <dgm:bulletEnabled val="1"/>
        </dgm:presLayoutVars>
      </dgm:prSet>
      <dgm:spPr/>
    </dgm:pt>
    <dgm:pt modelId="{FE5862B8-D5A4-3A46-8E08-FC6834767FC3}" type="pres">
      <dgm:prSet presAssocID="{F13781D3-AE3F-B849-8986-86F18373B23F}" presName="sp" presStyleCnt="0"/>
      <dgm:spPr/>
    </dgm:pt>
    <dgm:pt modelId="{8BE39E01-F5FA-334B-8A39-105BDDD3AE6F}" type="pres">
      <dgm:prSet presAssocID="{C1D51417-A4FC-A04C-A290-1E695CA4EE5B}" presName="linNode" presStyleCnt="0"/>
      <dgm:spPr/>
    </dgm:pt>
    <dgm:pt modelId="{8C44D373-7F8A-104C-AF2B-0F8F83E4F685}" type="pres">
      <dgm:prSet presAssocID="{C1D51417-A4FC-A04C-A290-1E695CA4EE5B}" presName="parentText" presStyleLbl="node1" presStyleIdx="2" presStyleCnt="3">
        <dgm:presLayoutVars>
          <dgm:chMax val="1"/>
          <dgm:bulletEnabled val="1"/>
        </dgm:presLayoutVars>
      </dgm:prSet>
      <dgm:spPr/>
    </dgm:pt>
    <dgm:pt modelId="{1DFD806C-AA3A-CC42-9782-2CA848B4017F}" type="pres">
      <dgm:prSet presAssocID="{C1D51417-A4FC-A04C-A290-1E695CA4EE5B}" presName="descendantText" presStyleLbl="alignAccFollowNode1" presStyleIdx="2" presStyleCnt="3">
        <dgm:presLayoutVars>
          <dgm:bulletEnabled val="1"/>
        </dgm:presLayoutVars>
      </dgm:prSet>
      <dgm:spPr/>
    </dgm:pt>
  </dgm:ptLst>
  <dgm:cxnLst>
    <dgm:cxn modelId="{66933322-9591-CF49-8D7C-C0294DE2B290}" type="presOf" srcId="{78CBCFB8-58DE-CB45-8F92-27109E623BB8}" destId="{344852AC-1E36-0A41-B186-A8879B111D55}" srcOrd="0" destOrd="0" presId="urn:microsoft.com/office/officeart/2005/8/layout/vList5"/>
    <dgm:cxn modelId="{7AF62986-E7B8-8548-A32F-B7291E71B798}" type="presOf" srcId="{24BA8A1F-F93F-CA40-BD56-4859D2DEC96B}" destId="{1DFD806C-AA3A-CC42-9782-2CA848B4017F}" srcOrd="0" destOrd="0" presId="urn:microsoft.com/office/officeart/2005/8/layout/vList5"/>
    <dgm:cxn modelId="{1A1E3294-3625-354E-BE4C-DD4B01AB8633}" type="presOf" srcId="{6EFC9FE6-6FAF-FB47-9E28-149FAC8EE8F2}" destId="{211F17E3-31E3-2B40-96AB-0CFA81596E79}" srcOrd="0" destOrd="0" presId="urn:microsoft.com/office/officeart/2005/8/layout/vList5"/>
    <dgm:cxn modelId="{65859DB1-6B7B-BD49-9872-E60063C7255F}" srcId="{C1D51417-A4FC-A04C-A290-1E695CA4EE5B}" destId="{24BA8A1F-F93F-CA40-BD56-4859D2DEC96B}" srcOrd="0" destOrd="0" parTransId="{B4D3DB8C-2B98-ED43-A66E-0B8761BC137B}" sibTransId="{FBBF84BE-6FCB-174C-B18F-7AEE1A0936C5}"/>
    <dgm:cxn modelId="{AA69EECF-1AFF-F24A-A2B7-C00E2DCACB16}" type="presOf" srcId="{47171A6E-B2C3-2F49-A9BA-D320E3B2EF89}" destId="{ABC6C481-A7F4-C14D-9A67-699D66D3387B}" srcOrd="0" destOrd="0" presId="urn:microsoft.com/office/officeart/2005/8/layout/vList5"/>
    <dgm:cxn modelId="{00B252D5-7F51-F043-91AA-166BC0259CEF}" type="presOf" srcId="{86C4FDFE-384E-694A-B51F-47F53ED0858A}" destId="{DEB65A43-8017-6741-B444-1E0561501FD7}" srcOrd="0" destOrd="0" presId="urn:microsoft.com/office/officeart/2005/8/layout/vList5"/>
    <dgm:cxn modelId="{C16083D8-2A35-C64C-8618-928640D97EDF}" srcId="{78CBCFB8-58DE-CB45-8F92-27109E623BB8}" destId="{47171A6E-B2C3-2F49-A9BA-D320E3B2EF89}" srcOrd="0" destOrd="0" parTransId="{8810EBA6-26D6-8B40-B2DE-CB07BD66B039}" sibTransId="{3130C6AF-C479-624B-9CD2-CEAA4EBDED3E}"/>
    <dgm:cxn modelId="{F127A6D8-7E97-7C4B-A8BF-31204CBCCD73}" srcId="{10B5D3B3-DDD6-9C46-83E0-745D863A3D10}" destId="{C1D51417-A4FC-A04C-A290-1E695CA4EE5B}" srcOrd="2" destOrd="0" parTransId="{EFA96E89-6ACA-044A-A72C-AA86384CC57B}" sibTransId="{2796866B-78B0-2A4A-9F96-234CA548CF89}"/>
    <dgm:cxn modelId="{C9B134DB-66AF-2F4A-9D2B-214EC3B02636}" type="presOf" srcId="{10B5D3B3-DDD6-9C46-83E0-745D863A3D10}" destId="{5D777124-C81D-AB45-8581-70D8A5FE4FD8}" srcOrd="0" destOrd="0" presId="urn:microsoft.com/office/officeart/2005/8/layout/vList5"/>
    <dgm:cxn modelId="{CDEE14DC-F69D-A94E-9214-5920CA5C3ACC}" srcId="{10B5D3B3-DDD6-9C46-83E0-745D863A3D10}" destId="{6EFC9FE6-6FAF-FB47-9E28-149FAC8EE8F2}" srcOrd="0" destOrd="0" parTransId="{21507B3D-CB8C-CA4E-A6F2-DAB1CAFAE09B}" sibTransId="{20DFE78A-4C05-0747-9A09-673A7AC8B1BB}"/>
    <dgm:cxn modelId="{0E5835EC-90BE-F844-91EE-D151D4F2F277}" srcId="{6EFC9FE6-6FAF-FB47-9E28-149FAC8EE8F2}" destId="{86C4FDFE-384E-694A-B51F-47F53ED0858A}" srcOrd="0" destOrd="0" parTransId="{DCD938AD-5C69-984C-8C71-DA8B8E62A33F}" sibTransId="{E0B1759E-A1B2-FD4C-9452-0808FD1B07C5}"/>
    <dgm:cxn modelId="{A3BFA9F3-6BB3-CA49-B40D-29EBC071AC24}" type="presOf" srcId="{C1D51417-A4FC-A04C-A290-1E695CA4EE5B}" destId="{8C44D373-7F8A-104C-AF2B-0F8F83E4F685}" srcOrd="0" destOrd="0" presId="urn:microsoft.com/office/officeart/2005/8/layout/vList5"/>
    <dgm:cxn modelId="{CB7085F7-9AF5-5C41-91F3-77477C52B6C1}" srcId="{10B5D3B3-DDD6-9C46-83E0-745D863A3D10}" destId="{78CBCFB8-58DE-CB45-8F92-27109E623BB8}" srcOrd="1" destOrd="0" parTransId="{B433C4F3-B7F9-1A4B-8071-375FCBA5C504}" sibTransId="{F13781D3-AE3F-B849-8986-86F18373B23F}"/>
    <dgm:cxn modelId="{DE29F607-FDA9-DC4C-B449-0618804C5464}" type="presParOf" srcId="{5D777124-C81D-AB45-8581-70D8A5FE4FD8}" destId="{4206B8C3-5216-9A44-B193-E1855D406AE5}" srcOrd="0" destOrd="0" presId="urn:microsoft.com/office/officeart/2005/8/layout/vList5"/>
    <dgm:cxn modelId="{175AB263-E707-A248-9352-54A5ED82152F}" type="presParOf" srcId="{4206B8C3-5216-9A44-B193-E1855D406AE5}" destId="{211F17E3-31E3-2B40-96AB-0CFA81596E79}" srcOrd="0" destOrd="0" presId="urn:microsoft.com/office/officeart/2005/8/layout/vList5"/>
    <dgm:cxn modelId="{04035A39-626C-7B4D-941F-764140310C94}" type="presParOf" srcId="{4206B8C3-5216-9A44-B193-E1855D406AE5}" destId="{DEB65A43-8017-6741-B444-1E0561501FD7}" srcOrd="1" destOrd="0" presId="urn:microsoft.com/office/officeart/2005/8/layout/vList5"/>
    <dgm:cxn modelId="{925661EB-F652-8744-A23F-C10D5B63DF9A}" type="presParOf" srcId="{5D777124-C81D-AB45-8581-70D8A5FE4FD8}" destId="{3D670B61-475C-C746-8FA2-714DD2F8ABAC}" srcOrd="1" destOrd="0" presId="urn:microsoft.com/office/officeart/2005/8/layout/vList5"/>
    <dgm:cxn modelId="{52F46E0F-36F3-1B42-851E-AF36484B737A}" type="presParOf" srcId="{5D777124-C81D-AB45-8581-70D8A5FE4FD8}" destId="{79BCAB16-EA65-CC4D-ACF6-94DC2E2B80BB}" srcOrd="2" destOrd="0" presId="urn:microsoft.com/office/officeart/2005/8/layout/vList5"/>
    <dgm:cxn modelId="{1855B079-CCF5-F547-A74A-3B4847B317CB}" type="presParOf" srcId="{79BCAB16-EA65-CC4D-ACF6-94DC2E2B80BB}" destId="{344852AC-1E36-0A41-B186-A8879B111D55}" srcOrd="0" destOrd="0" presId="urn:microsoft.com/office/officeart/2005/8/layout/vList5"/>
    <dgm:cxn modelId="{1CA24F6F-EB0E-6F4A-AD8C-D4D30F989E76}" type="presParOf" srcId="{79BCAB16-EA65-CC4D-ACF6-94DC2E2B80BB}" destId="{ABC6C481-A7F4-C14D-9A67-699D66D3387B}" srcOrd="1" destOrd="0" presId="urn:microsoft.com/office/officeart/2005/8/layout/vList5"/>
    <dgm:cxn modelId="{48BD7FBC-9F08-6D49-925F-392F0EDA2767}" type="presParOf" srcId="{5D777124-C81D-AB45-8581-70D8A5FE4FD8}" destId="{FE5862B8-D5A4-3A46-8E08-FC6834767FC3}" srcOrd="3" destOrd="0" presId="urn:microsoft.com/office/officeart/2005/8/layout/vList5"/>
    <dgm:cxn modelId="{D5A51B4C-ABF0-F549-B6C0-ADE032A5BFB4}" type="presParOf" srcId="{5D777124-C81D-AB45-8581-70D8A5FE4FD8}" destId="{8BE39E01-F5FA-334B-8A39-105BDDD3AE6F}" srcOrd="4" destOrd="0" presId="urn:microsoft.com/office/officeart/2005/8/layout/vList5"/>
    <dgm:cxn modelId="{960ED25A-2E5E-3C4E-822B-5CA602A6B8A2}" type="presParOf" srcId="{8BE39E01-F5FA-334B-8A39-105BDDD3AE6F}" destId="{8C44D373-7F8A-104C-AF2B-0F8F83E4F685}" srcOrd="0" destOrd="0" presId="urn:microsoft.com/office/officeart/2005/8/layout/vList5"/>
    <dgm:cxn modelId="{0B9646A8-33B5-C84B-A00E-676256A8DE88}" type="presParOf" srcId="{8BE39E01-F5FA-334B-8A39-105BDDD3AE6F}" destId="{1DFD806C-AA3A-CC42-9782-2CA848B4017F}"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65A43-8017-6741-B444-1E0561501FD7}">
      <dsp:nvSpPr>
        <dsp:cNvPr id="0" name=""/>
        <dsp:cNvSpPr/>
      </dsp:nvSpPr>
      <dsp:spPr>
        <a:xfrm rot="5400000">
          <a:off x="2888384" y="-942991"/>
          <a:ext cx="1062942" cy="3218688"/>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From the first day of Kindergarten our scholars know that they are preparing for college.</a:t>
          </a:r>
        </a:p>
      </dsp:txBody>
      <dsp:txXfrm rot="-5400000">
        <a:off x="1810512" y="186770"/>
        <a:ext cx="3166799" cy="959164"/>
      </dsp:txXfrm>
    </dsp:sp>
    <dsp:sp modelId="{211F17E3-31E3-2B40-96AB-0CFA81596E79}">
      <dsp:nvSpPr>
        <dsp:cNvPr id="0" name=""/>
        <dsp:cNvSpPr/>
      </dsp:nvSpPr>
      <dsp:spPr>
        <a:xfrm>
          <a:off x="0" y="2013"/>
          <a:ext cx="1810512" cy="132867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College-Bound.</a:t>
          </a:r>
        </a:p>
      </dsp:txBody>
      <dsp:txXfrm>
        <a:off x="64861" y="66874"/>
        <a:ext cx="1680790" cy="1198956"/>
      </dsp:txXfrm>
    </dsp:sp>
    <dsp:sp modelId="{ABC6C481-A7F4-C14D-9A67-699D66D3387B}">
      <dsp:nvSpPr>
        <dsp:cNvPr id="0" name=""/>
        <dsp:cNvSpPr/>
      </dsp:nvSpPr>
      <dsp:spPr>
        <a:xfrm rot="5400000">
          <a:off x="2888384" y="452120"/>
          <a:ext cx="1062942" cy="3218688"/>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Our scholars learn the importance of community service and improving the world around them at a young age.</a:t>
          </a:r>
        </a:p>
      </dsp:txBody>
      <dsp:txXfrm rot="-5400000">
        <a:off x="1810512" y="1581882"/>
        <a:ext cx="3166799" cy="959164"/>
      </dsp:txXfrm>
    </dsp:sp>
    <dsp:sp modelId="{344852AC-1E36-0A41-B186-A8879B111D55}">
      <dsp:nvSpPr>
        <dsp:cNvPr id="0" name=""/>
        <dsp:cNvSpPr/>
      </dsp:nvSpPr>
      <dsp:spPr>
        <a:xfrm>
          <a:off x="0" y="1397125"/>
          <a:ext cx="1810512" cy="132867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Giving Back.</a:t>
          </a:r>
        </a:p>
      </dsp:txBody>
      <dsp:txXfrm>
        <a:off x="64861" y="1461986"/>
        <a:ext cx="1680790" cy="1198956"/>
      </dsp:txXfrm>
    </dsp:sp>
    <dsp:sp modelId="{1DFD806C-AA3A-CC42-9782-2CA848B4017F}">
      <dsp:nvSpPr>
        <dsp:cNvPr id="0" name=""/>
        <dsp:cNvSpPr/>
      </dsp:nvSpPr>
      <dsp:spPr>
        <a:xfrm rot="5400000">
          <a:off x="2888384" y="1847232"/>
          <a:ext cx="1062942" cy="3218688"/>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We equip our scholars with skills that will ensure a lifetime of success.</a:t>
          </a:r>
        </a:p>
      </dsp:txBody>
      <dsp:txXfrm rot="-5400000">
        <a:off x="1810512" y="2976994"/>
        <a:ext cx="3166799" cy="959164"/>
      </dsp:txXfrm>
    </dsp:sp>
    <dsp:sp modelId="{8C44D373-7F8A-104C-AF2B-0F8F83E4F685}">
      <dsp:nvSpPr>
        <dsp:cNvPr id="0" name=""/>
        <dsp:cNvSpPr/>
      </dsp:nvSpPr>
      <dsp:spPr>
        <a:xfrm>
          <a:off x="0" y="2792237"/>
          <a:ext cx="1810512" cy="132867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Scholars for Life.</a:t>
          </a:r>
        </a:p>
      </dsp:txBody>
      <dsp:txXfrm>
        <a:off x="64861" y="2857098"/>
        <a:ext cx="1680790" cy="119895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D1A594-041B-449E-89BC-5A6CB1F5A9AB}" type="datetimeFigureOut">
              <a:rPr lang="id-ID" smtClean="0"/>
              <a:t>27/07/2020</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DDDC53-01B7-4E0F-8BE2-02DC8C672187}" type="slidenum">
              <a:rPr lang="id-ID" smtClean="0"/>
              <a:t>‹#›</a:t>
            </a:fld>
            <a:endParaRPr lang="id-ID"/>
          </a:p>
        </p:txBody>
      </p:sp>
    </p:spTree>
    <p:extLst>
      <p:ext uri="{BB962C8B-B14F-4D97-AF65-F5344CB8AC3E}">
        <p14:creationId xmlns:p14="http://schemas.microsoft.com/office/powerpoint/2010/main" val="4171936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3CCC32-3486-46B1-A8B7-921064D8D59D}" type="datetimeFigureOut">
              <a:rPr lang="en-US" smtClean="0"/>
              <a:t>7/27/2020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D1495A-DD81-44F4-9F54-1F39867BF2D9}" type="slidenum">
              <a:rPr lang="en-US" smtClean="0"/>
              <a:t>‹#›</a:t>
            </a:fld>
            <a:endParaRPr lang="en-US" dirty="0"/>
          </a:p>
        </p:txBody>
      </p:sp>
    </p:spTree>
    <p:extLst>
      <p:ext uri="{BB962C8B-B14F-4D97-AF65-F5344CB8AC3E}">
        <p14:creationId xmlns:p14="http://schemas.microsoft.com/office/powerpoint/2010/main" val="1023919786"/>
      </p:ext>
    </p:extLst>
  </p:cSld>
  <p:clrMap bg1="lt1" tx1="dk1" bg2="lt2" tx2="dk2" accent1="accent1" accent2="accent2" accent3="accent3" accent4="accent4" accent5="accent5" accent6="accent6" hlink="hlink" folHlink="folHlink"/>
  <p:notesStyle>
    <a:lvl1pPr marL="0" algn="l" defTabSz="914340" rtl="0" eaLnBrk="1" latinLnBrk="0" hangingPunct="1">
      <a:defRPr sz="1200" kern="1200">
        <a:solidFill>
          <a:schemeClr val="tx1"/>
        </a:solidFill>
        <a:latin typeface="+mn-lt"/>
        <a:ea typeface="+mn-ea"/>
        <a:cs typeface="+mn-cs"/>
      </a:defRPr>
    </a:lvl1pPr>
    <a:lvl2pPr marL="457170" algn="l" defTabSz="914340" rtl="0" eaLnBrk="1" latinLnBrk="0" hangingPunct="1">
      <a:defRPr sz="1200" kern="1200">
        <a:solidFill>
          <a:schemeClr val="tx1"/>
        </a:solidFill>
        <a:latin typeface="+mn-lt"/>
        <a:ea typeface="+mn-ea"/>
        <a:cs typeface="+mn-cs"/>
      </a:defRPr>
    </a:lvl2pPr>
    <a:lvl3pPr marL="914340" algn="l" defTabSz="914340" rtl="0" eaLnBrk="1" latinLnBrk="0" hangingPunct="1">
      <a:defRPr sz="1200" kern="1200">
        <a:solidFill>
          <a:schemeClr val="tx1"/>
        </a:solidFill>
        <a:latin typeface="+mn-lt"/>
        <a:ea typeface="+mn-ea"/>
        <a:cs typeface="+mn-cs"/>
      </a:defRPr>
    </a:lvl3pPr>
    <a:lvl4pPr marL="1371511" algn="l" defTabSz="914340" rtl="0" eaLnBrk="1" latinLnBrk="0" hangingPunct="1">
      <a:defRPr sz="1200" kern="1200">
        <a:solidFill>
          <a:schemeClr val="tx1"/>
        </a:solidFill>
        <a:latin typeface="+mn-lt"/>
        <a:ea typeface="+mn-ea"/>
        <a:cs typeface="+mn-cs"/>
      </a:defRPr>
    </a:lvl4pPr>
    <a:lvl5pPr marL="1828681" algn="l" defTabSz="914340" rtl="0" eaLnBrk="1" latinLnBrk="0" hangingPunct="1">
      <a:defRPr sz="1200" kern="1200">
        <a:solidFill>
          <a:schemeClr val="tx1"/>
        </a:solidFill>
        <a:latin typeface="+mn-lt"/>
        <a:ea typeface="+mn-ea"/>
        <a:cs typeface="+mn-cs"/>
      </a:defRPr>
    </a:lvl5pPr>
    <a:lvl6pPr marL="2285852" algn="l" defTabSz="914340" rtl="0" eaLnBrk="1" latinLnBrk="0" hangingPunct="1">
      <a:defRPr sz="1200" kern="1200">
        <a:solidFill>
          <a:schemeClr val="tx1"/>
        </a:solidFill>
        <a:latin typeface="+mn-lt"/>
        <a:ea typeface="+mn-ea"/>
        <a:cs typeface="+mn-cs"/>
      </a:defRPr>
    </a:lvl6pPr>
    <a:lvl7pPr marL="2743021" algn="l" defTabSz="914340" rtl="0" eaLnBrk="1" latinLnBrk="0" hangingPunct="1">
      <a:defRPr sz="1200" kern="1200">
        <a:solidFill>
          <a:schemeClr val="tx1"/>
        </a:solidFill>
        <a:latin typeface="+mn-lt"/>
        <a:ea typeface="+mn-ea"/>
        <a:cs typeface="+mn-cs"/>
      </a:defRPr>
    </a:lvl7pPr>
    <a:lvl8pPr marL="3200193" algn="l" defTabSz="914340" rtl="0" eaLnBrk="1" latinLnBrk="0" hangingPunct="1">
      <a:defRPr sz="1200" kern="1200">
        <a:solidFill>
          <a:schemeClr val="tx1"/>
        </a:solidFill>
        <a:latin typeface="+mn-lt"/>
        <a:ea typeface="+mn-ea"/>
        <a:cs typeface="+mn-cs"/>
      </a:defRPr>
    </a:lvl8pPr>
    <a:lvl9pPr marL="3657363" algn="l" defTabSz="91434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a:t>
            </a:fld>
            <a:endParaRPr lang="en-US" dirty="0"/>
          </a:p>
        </p:txBody>
      </p:sp>
    </p:spTree>
    <p:extLst>
      <p:ext uri="{BB962C8B-B14F-4D97-AF65-F5344CB8AC3E}">
        <p14:creationId xmlns:p14="http://schemas.microsoft.com/office/powerpoint/2010/main" val="701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87946-F38A-442D-8B4B-7C33473CC735}" type="slidenum">
              <a:rPr lang="en-US" smtClean="0"/>
              <a:t>2</a:t>
            </a:fld>
            <a:endParaRPr lang="en-US" dirty="0"/>
          </a:p>
        </p:txBody>
      </p:sp>
    </p:spTree>
    <p:extLst>
      <p:ext uri="{BB962C8B-B14F-4D97-AF65-F5344CB8AC3E}">
        <p14:creationId xmlns:p14="http://schemas.microsoft.com/office/powerpoint/2010/main" val="917058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87946-F38A-442D-8B4B-7C33473CC735}" type="slidenum">
              <a:rPr lang="en-US" smtClean="0"/>
              <a:t>9</a:t>
            </a:fld>
            <a:endParaRPr lang="en-US" dirty="0"/>
          </a:p>
        </p:txBody>
      </p:sp>
    </p:spTree>
    <p:extLst>
      <p:ext uri="{BB962C8B-B14F-4D97-AF65-F5344CB8AC3E}">
        <p14:creationId xmlns:p14="http://schemas.microsoft.com/office/powerpoint/2010/main" val="3686304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a:p>
            <a:pPr lvl="1"/>
            <a:r>
              <a:rPr lang="en-US" sz="1200" kern="1200" dirty="0">
                <a:solidFill>
                  <a:schemeClr val="tx1"/>
                </a:solidFill>
                <a:effectLst/>
                <a:latin typeface="+mn-lt"/>
                <a:ea typeface="+mn-ea"/>
                <a:cs typeface="+mn-cs"/>
              </a:rPr>
              <a:t>Unusual times call for unique solutions. This is one of those times. Accel feels strongly that all families deserve a choice in their child’s learning platform due to the circumstances of the pandemic. Families should be able choose from the three delivery methods while remaining enrolled in the same school. They also deserve the opportunity to adjust their choice at certain points throughout the school year to best accommodate their family needs.. </a:t>
            </a:r>
          </a:p>
          <a:p>
            <a:endParaRPr lang="en-US" dirty="0"/>
          </a:p>
        </p:txBody>
      </p:sp>
      <p:sp>
        <p:nvSpPr>
          <p:cNvPr id="4" name="Slide Number Placeholder 3"/>
          <p:cNvSpPr>
            <a:spLocks noGrp="1"/>
          </p:cNvSpPr>
          <p:nvPr>
            <p:ph type="sldNum" sz="quarter" idx="10"/>
          </p:nvPr>
        </p:nvSpPr>
        <p:spPr/>
        <p:txBody>
          <a:bodyPr/>
          <a:lstStyle/>
          <a:p>
            <a:fld id="{74D1495A-DD81-44F4-9F54-1F39867BF2D9}" type="slidenum">
              <a:rPr lang="en-US" smtClean="0"/>
              <a:t>10</a:t>
            </a:fld>
            <a:endParaRPr lang="en-US" dirty="0"/>
          </a:p>
        </p:txBody>
      </p:sp>
    </p:spTree>
    <p:extLst>
      <p:ext uri="{BB962C8B-B14F-4D97-AF65-F5344CB8AC3E}">
        <p14:creationId xmlns:p14="http://schemas.microsoft.com/office/powerpoint/2010/main" val="313491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b="1" kern="1200" dirty="0">
                <a:solidFill>
                  <a:schemeClr val="tx1"/>
                </a:solidFill>
                <a:effectLst/>
                <a:latin typeface="+mn-lt"/>
                <a:ea typeface="+mn-ea"/>
                <a:cs typeface="+mn-cs"/>
              </a:rPr>
              <a:t>Health Assessment. </a:t>
            </a:r>
            <a:r>
              <a:rPr lang="en-US" sz="1200" kern="1200" dirty="0">
                <a:solidFill>
                  <a:schemeClr val="tx1"/>
                </a:solidFill>
                <a:effectLst/>
                <a:latin typeface="+mn-lt"/>
                <a:ea typeface="+mn-ea"/>
                <a:cs typeface="+mn-cs"/>
              </a:rPr>
              <a:t>Prior to arriving on campus, staff and students are expected to conduct a daily health check. This process includes taking their temperature, assessing symptoms, and keeping record of the findings. Persons with temperatures over 100.4 degrees, or who are experiencing any one or more of the following symptoms, are asked to remain home.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period of 24 hours without fever and symptoms is required in order to return to school. Symptoms include:</a:t>
            </a:r>
          </a:p>
          <a:p>
            <a:pPr lvl="2"/>
            <a:r>
              <a:rPr lang="en-US" sz="1200" kern="1200" dirty="0">
                <a:solidFill>
                  <a:schemeClr val="tx1"/>
                </a:solidFill>
                <a:effectLst/>
                <a:latin typeface="+mn-lt"/>
                <a:ea typeface="+mn-ea"/>
                <a:cs typeface="+mn-cs"/>
              </a:rPr>
              <a:t>Fever or chills</a:t>
            </a:r>
          </a:p>
          <a:p>
            <a:pPr lvl="2"/>
            <a:r>
              <a:rPr lang="en-US" sz="1200" kern="1200" dirty="0">
                <a:solidFill>
                  <a:schemeClr val="tx1"/>
                </a:solidFill>
                <a:effectLst/>
                <a:latin typeface="+mn-lt"/>
                <a:ea typeface="+mn-ea"/>
                <a:cs typeface="+mn-cs"/>
              </a:rPr>
              <a:t>Cough</a:t>
            </a:r>
          </a:p>
          <a:p>
            <a:pPr lvl="2"/>
            <a:r>
              <a:rPr lang="en-US" sz="1200" kern="1200" dirty="0">
                <a:solidFill>
                  <a:schemeClr val="tx1"/>
                </a:solidFill>
                <a:effectLst/>
                <a:latin typeface="+mn-lt"/>
                <a:ea typeface="+mn-ea"/>
                <a:cs typeface="+mn-cs"/>
              </a:rPr>
              <a:t>Shortness of breath or difficulty breathing</a:t>
            </a:r>
          </a:p>
          <a:p>
            <a:pPr lvl="2"/>
            <a:r>
              <a:rPr lang="en-US" sz="1200" kern="1200" dirty="0">
                <a:solidFill>
                  <a:schemeClr val="tx1"/>
                </a:solidFill>
                <a:effectLst/>
                <a:latin typeface="+mn-lt"/>
                <a:ea typeface="+mn-ea"/>
                <a:cs typeface="+mn-cs"/>
              </a:rPr>
              <a:t>Fatigue</a:t>
            </a:r>
          </a:p>
          <a:p>
            <a:pPr lvl="2"/>
            <a:r>
              <a:rPr lang="en-US" sz="1200" kern="1200" dirty="0">
                <a:solidFill>
                  <a:schemeClr val="tx1"/>
                </a:solidFill>
                <a:effectLst/>
                <a:latin typeface="+mn-lt"/>
                <a:ea typeface="+mn-ea"/>
                <a:cs typeface="+mn-cs"/>
              </a:rPr>
              <a:t>Muscle or body aches</a:t>
            </a:r>
          </a:p>
          <a:p>
            <a:pPr lvl="2"/>
            <a:r>
              <a:rPr lang="en-US" sz="1200" kern="1200" dirty="0">
                <a:solidFill>
                  <a:schemeClr val="tx1"/>
                </a:solidFill>
                <a:effectLst/>
                <a:latin typeface="+mn-lt"/>
                <a:ea typeface="+mn-ea"/>
                <a:cs typeface="+mn-cs"/>
              </a:rPr>
              <a:t>Headache</a:t>
            </a:r>
          </a:p>
          <a:p>
            <a:pPr lvl="2"/>
            <a:r>
              <a:rPr lang="en-US" sz="1200" kern="1200" dirty="0">
                <a:solidFill>
                  <a:schemeClr val="tx1"/>
                </a:solidFill>
                <a:effectLst/>
                <a:latin typeface="+mn-lt"/>
                <a:ea typeface="+mn-ea"/>
                <a:cs typeface="+mn-cs"/>
              </a:rPr>
              <a:t>Loss of taste or smell</a:t>
            </a:r>
          </a:p>
          <a:p>
            <a:pPr lvl="2"/>
            <a:r>
              <a:rPr lang="en-US" sz="1200" kern="1200" dirty="0">
                <a:solidFill>
                  <a:schemeClr val="tx1"/>
                </a:solidFill>
                <a:effectLst/>
                <a:latin typeface="+mn-lt"/>
                <a:ea typeface="+mn-ea"/>
                <a:cs typeface="+mn-cs"/>
              </a:rPr>
              <a:t>Sore throat</a:t>
            </a:r>
          </a:p>
          <a:p>
            <a:pPr lvl="2"/>
            <a:r>
              <a:rPr lang="en-US" sz="1200" kern="1200" dirty="0">
                <a:solidFill>
                  <a:schemeClr val="tx1"/>
                </a:solidFill>
                <a:effectLst/>
                <a:latin typeface="+mn-lt"/>
                <a:ea typeface="+mn-ea"/>
                <a:cs typeface="+mn-cs"/>
              </a:rPr>
              <a:t>Congestion or runny nose</a:t>
            </a:r>
          </a:p>
          <a:p>
            <a:pPr lvl="2"/>
            <a:r>
              <a:rPr lang="en-US" sz="1200" kern="1200" dirty="0">
                <a:solidFill>
                  <a:schemeClr val="tx1"/>
                </a:solidFill>
                <a:effectLst/>
                <a:latin typeface="+mn-lt"/>
                <a:ea typeface="+mn-ea"/>
                <a:cs typeface="+mn-cs"/>
              </a:rPr>
              <a:t>Nausea or vomiting</a:t>
            </a:r>
          </a:p>
          <a:p>
            <a:pPr lvl="2"/>
            <a:r>
              <a:rPr lang="en-US" sz="1200" kern="1200" dirty="0">
                <a:solidFill>
                  <a:schemeClr val="tx1"/>
                </a:solidFill>
                <a:effectLst/>
                <a:latin typeface="+mn-lt"/>
                <a:ea typeface="+mn-ea"/>
                <a:cs typeface="+mn-cs"/>
              </a:rPr>
              <a:t>Diarrhea</a:t>
            </a:r>
          </a:p>
          <a:p>
            <a:pPr lvl="1"/>
            <a:r>
              <a:rPr lang="en-US" sz="1200" b="1" kern="1200" dirty="0">
                <a:solidFill>
                  <a:schemeClr val="tx1"/>
                </a:solidFill>
                <a:effectLst/>
                <a:latin typeface="+mn-lt"/>
                <a:ea typeface="+mn-ea"/>
                <a:cs typeface="+mn-cs"/>
              </a:rPr>
              <a:t>Wash &amp; Sanitize Hands to Prevent Spread. </a:t>
            </a:r>
            <a:r>
              <a:rPr lang="en-US" sz="1200" kern="1200" dirty="0">
                <a:solidFill>
                  <a:schemeClr val="tx1"/>
                </a:solidFill>
                <a:effectLst/>
                <a:latin typeface="+mn-lt"/>
                <a:ea typeface="+mn-ea"/>
                <a:cs typeface="+mn-cs"/>
              </a:rPr>
              <a:t>Hand sanitation will be required upon school entry, upon re-entry to the classroom throughout the day, before and after eating, and after using the restroom. Students will continue to be taught best practices in handwashing including frequent washing for at least 20 seconds.</a:t>
            </a:r>
          </a:p>
          <a:p>
            <a:pPr lvl="1"/>
            <a:r>
              <a:rPr lang="en-US" sz="1200" b="1" kern="1200" dirty="0">
                <a:solidFill>
                  <a:schemeClr val="tx1"/>
                </a:solidFill>
                <a:effectLst/>
                <a:latin typeface="+mn-lt"/>
                <a:ea typeface="+mn-ea"/>
                <a:cs typeface="+mn-cs"/>
              </a:rPr>
              <a:t>Thoroughly Clean &amp; Sanitize School Environment to Limit Spread on Shared Surfaces. </a:t>
            </a:r>
            <a:r>
              <a:rPr lang="en-US" sz="1200" kern="1200" dirty="0">
                <a:solidFill>
                  <a:schemeClr val="tx1"/>
                </a:solidFill>
                <a:effectLst/>
                <a:latin typeface="+mn-lt"/>
                <a:ea typeface="+mn-ea"/>
                <a:cs typeface="+mn-cs"/>
              </a:rPr>
              <a:t>CDC guidelines for cleaning &amp; disinfecting schools will be followed throughout the school day and at the end of each day.</a:t>
            </a:r>
          </a:p>
          <a:p>
            <a:pPr lvl="1"/>
            <a:r>
              <a:rPr lang="en-US" sz="1200" b="1" kern="1200" dirty="0">
                <a:solidFill>
                  <a:schemeClr val="tx1"/>
                </a:solidFill>
                <a:effectLst/>
                <a:latin typeface="+mn-lt"/>
                <a:ea typeface="+mn-ea"/>
                <a:cs typeface="+mn-cs"/>
              </a:rPr>
              <a:t>Practice Social Distancing. </a:t>
            </a:r>
            <a:r>
              <a:rPr lang="en-US" sz="1200" kern="1200" dirty="0">
                <a:solidFill>
                  <a:schemeClr val="tx1"/>
                </a:solidFill>
                <a:effectLst/>
                <a:latin typeface="+mn-lt"/>
                <a:ea typeface="+mn-ea"/>
                <a:cs typeface="+mn-cs"/>
              </a:rPr>
              <a:t>Classrooms and shared spaces will be arranged to maximize social distancing.</a:t>
            </a:r>
          </a:p>
          <a:p>
            <a:pPr lvl="1"/>
            <a:r>
              <a:rPr lang="en-US" sz="1200" b="1" kern="1200" dirty="0">
                <a:solidFill>
                  <a:schemeClr val="tx1"/>
                </a:solidFill>
                <a:effectLst/>
                <a:latin typeface="+mn-lt"/>
                <a:ea typeface="+mn-ea"/>
                <a:cs typeface="+mn-cs"/>
              </a:rPr>
              <a:t>Implement Face Coverings Policy.</a:t>
            </a:r>
            <a:r>
              <a:rPr lang="en-US" sz="1200" kern="1200" dirty="0">
                <a:solidFill>
                  <a:schemeClr val="tx1"/>
                </a:solidFill>
                <a:effectLst/>
                <a:latin typeface="+mn-lt"/>
                <a:ea typeface="+mn-ea"/>
                <a:cs typeface="+mn-cs"/>
              </a:rPr>
              <a:t> All school staff are required to wear face coverings. At this time, all students in Grades 3 and up will be required to wear face coverings while on campus. It is strongly encouraged that students in Grades K-2 also wear masks. If additional guidelines are provided in our county, we will notify parents of policy changes.</a:t>
            </a:r>
          </a:p>
          <a:p>
            <a:endParaRPr lang="en-US" dirty="0"/>
          </a:p>
        </p:txBody>
      </p:sp>
      <p:sp>
        <p:nvSpPr>
          <p:cNvPr id="4" name="Slide Number Placeholder 3"/>
          <p:cNvSpPr>
            <a:spLocks noGrp="1"/>
          </p:cNvSpPr>
          <p:nvPr>
            <p:ph type="sldNum" sz="quarter" idx="10"/>
          </p:nvPr>
        </p:nvSpPr>
        <p:spPr/>
        <p:txBody>
          <a:bodyPr/>
          <a:lstStyle/>
          <a:p>
            <a:fld id="{74D1495A-DD81-44F4-9F54-1F39867BF2D9}" type="slidenum">
              <a:rPr lang="en-US" smtClean="0"/>
              <a:t>14</a:t>
            </a:fld>
            <a:endParaRPr lang="en-US" dirty="0"/>
          </a:p>
        </p:txBody>
      </p:sp>
    </p:spTree>
    <p:extLst>
      <p:ext uri="{BB962C8B-B14F-4D97-AF65-F5344CB8AC3E}">
        <p14:creationId xmlns:p14="http://schemas.microsoft.com/office/powerpoint/2010/main" val="3479793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87946-F38A-442D-8B4B-7C33473CC735}" type="slidenum">
              <a:rPr lang="en-US" smtClean="0"/>
              <a:t>20</a:t>
            </a:fld>
            <a:endParaRPr lang="en-US" dirty="0"/>
          </a:p>
        </p:txBody>
      </p:sp>
    </p:spTree>
    <p:extLst>
      <p:ext uri="{BB962C8B-B14F-4D97-AF65-F5344CB8AC3E}">
        <p14:creationId xmlns:p14="http://schemas.microsoft.com/office/powerpoint/2010/main" val="453526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_No Photo">
    <p:spTree>
      <p:nvGrpSpPr>
        <p:cNvPr id="1" name=""/>
        <p:cNvGrpSpPr/>
        <p:nvPr/>
      </p:nvGrpSpPr>
      <p:grpSpPr>
        <a:xfrm>
          <a:off x="0" y="0"/>
          <a:ext cx="0" cy="0"/>
          <a:chOff x="0" y="0"/>
          <a:chExt cx="0" cy="0"/>
        </a:xfrm>
      </p:grpSpPr>
      <p:sp>
        <p:nvSpPr>
          <p:cNvPr id="2" name="Title 1"/>
          <p:cNvSpPr>
            <a:spLocks noGrp="1"/>
          </p:cNvSpPr>
          <p:nvPr>
            <p:ph type="title"/>
          </p:nvPr>
        </p:nvSpPr>
        <p:spPr>
          <a:xfrm>
            <a:off x="731838" y="2696071"/>
            <a:ext cx="10515600" cy="510469"/>
          </a:xfrm>
        </p:spPr>
        <p:txBody>
          <a:bodyPr>
            <a:noAutofit/>
          </a:bodyPr>
          <a:lstStyle>
            <a:lvl1pPr algn="l">
              <a:defRPr sz="3000">
                <a:solidFill>
                  <a:schemeClr val="accent1"/>
                </a:solidFill>
              </a:defRPr>
            </a:lvl1pPr>
          </a:lstStyle>
          <a:p>
            <a:r>
              <a:rPr lang="en-US" dirty="0"/>
              <a:t>Click to edit Master title style</a:t>
            </a:r>
          </a:p>
        </p:txBody>
      </p:sp>
      <p:sp>
        <p:nvSpPr>
          <p:cNvPr id="4" name="Text Placeholder 3"/>
          <p:cNvSpPr>
            <a:spLocks noGrp="1"/>
          </p:cNvSpPr>
          <p:nvPr>
            <p:ph type="body" sz="quarter" idx="22"/>
          </p:nvPr>
        </p:nvSpPr>
        <p:spPr>
          <a:xfrm>
            <a:off x="731838" y="3621405"/>
            <a:ext cx="10515600" cy="1289050"/>
          </a:xfrm>
        </p:spPr>
        <p:txBody>
          <a:bodyPr>
            <a:noAutofit/>
          </a:bodyPr>
          <a:lstStyle>
            <a:lvl1pPr algn="l">
              <a:defRPr sz="1600">
                <a:solidFill>
                  <a:schemeClr val="tx2"/>
                </a:solidFill>
              </a:defRPr>
            </a:lvl1pPr>
            <a:lvl2pPr algn="l">
              <a:defRPr sz="1600">
                <a:solidFill>
                  <a:schemeClr val="tx2"/>
                </a:solidFill>
              </a:defRPr>
            </a:lvl2pPr>
            <a:lvl3pPr algn="l">
              <a:defRPr sz="1600">
                <a:solidFill>
                  <a:schemeClr val="tx2"/>
                </a:solidFill>
              </a:defRPr>
            </a:lvl3pPr>
            <a:lvl4pPr algn="l">
              <a:defRPr sz="1600">
                <a:solidFill>
                  <a:schemeClr val="tx2"/>
                </a:solidFill>
              </a:defRPr>
            </a:lvl4pPr>
            <a:lvl5pPr algn="l">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731838" y="3242370"/>
            <a:ext cx="464541" cy="87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1351" dirty="0">
              <a:solidFill>
                <a:srgbClr val="118CE7"/>
              </a:solidFill>
              <a:latin typeface="Larsseit" charset="0"/>
            </a:endParaRPr>
          </a:p>
        </p:txBody>
      </p:sp>
      <p:sp>
        <p:nvSpPr>
          <p:cNvPr id="3" name="Slide Number Placeholder 2">
            <a:extLst>
              <a:ext uri="{FF2B5EF4-FFF2-40B4-BE49-F238E27FC236}">
                <a16:creationId xmlns:a16="http://schemas.microsoft.com/office/drawing/2014/main" id="{1181E5F4-F06B-4278-B56D-E71015960BB5}"/>
              </a:ext>
            </a:extLst>
          </p:cNvPr>
          <p:cNvSpPr>
            <a:spLocks noGrp="1"/>
          </p:cNvSpPr>
          <p:nvPr>
            <p:ph type="sldNum" sz="quarter" idx="23"/>
          </p:nvPr>
        </p:nvSpPr>
        <p:spPr/>
        <p:txBody>
          <a:bodyPr/>
          <a:lstStyle/>
          <a:p>
            <a:fld id="{566AC8EE-6858-4310-BA6D-1212B7065653}" type="slidenum">
              <a:rPr lang="en-US" smtClean="0"/>
              <a:t>‹#›</a:t>
            </a:fld>
            <a:endParaRPr lang="en-US" dirty="0"/>
          </a:p>
        </p:txBody>
      </p:sp>
    </p:spTree>
    <p:extLst>
      <p:ext uri="{BB962C8B-B14F-4D97-AF65-F5344CB8AC3E}">
        <p14:creationId xmlns:p14="http://schemas.microsoft.com/office/powerpoint/2010/main" val="770895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0"/>
          </p:nvPr>
        </p:nvSpPr>
        <p:spPr>
          <a:xfrm>
            <a:off x="650875" y="1417320"/>
            <a:ext cx="10515600" cy="3072384"/>
          </a:xfrm>
        </p:spPr>
        <p:txBody>
          <a:bodyPr/>
          <a:lstStyle/>
          <a:p>
            <a:endParaRPr lang="en-US" dirty="0"/>
          </a:p>
        </p:txBody>
      </p:sp>
      <p:sp>
        <p:nvSpPr>
          <p:cNvPr id="5" name="Rectangle 4"/>
          <p:cNvSpPr/>
          <p:nvPr userDrawn="1"/>
        </p:nvSpPr>
        <p:spPr>
          <a:xfrm>
            <a:off x="650581" y="960245"/>
            <a:ext cx="464541" cy="87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1351" dirty="0">
              <a:solidFill>
                <a:srgbClr val="118CE7"/>
              </a:solidFill>
              <a:latin typeface="Larsseit" charset="0"/>
            </a:endParaRPr>
          </a:p>
        </p:txBody>
      </p:sp>
      <p:sp>
        <p:nvSpPr>
          <p:cNvPr id="7" name="Text Placeholder 6"/>
          <p:cNvSpPr>
            <a:spLocks noGrp="1"/>
          </p:cNvSpPr>
          <p:nvPr>
            <p:ph type="body" sz="quarter" idx="11"/>
          </p:nvPr>
        </p:nvSpPr>
        <p:spPr>
          <a:xfrm>
            <a:off x="650875" y="4727448"/>
            <a:ext cx="10515600" cy="8589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A3EFC4FB-ABB4-4AEC-8EA8-59EEF9822638}"/>
              </a:ext>
            </a:extLst>
          </p:cNvPr>
          <p:cNvSpPr>
            <a:spLocks noGrp="1"/>
          </p:cNvSpPr>
          <p:nvPr>
            <p:ph type="sldNum" sz="quarter" idx="12"/>
          </p:nvPr>
        </p:nvSpPr>
        <p:spPr/>
        <p:txBody>
          <a:bodyPr/>
          <a:lstStyle/>
          <a:p>
            <a:fld id="{566AC8EE-6858-4310-BA6D-1212B7065653}" type="slidenum">
              <a:rPr lang="en-US" smtClean="0"/>
              <a:t>‹#›</a:t>
            </a:fld>
            <a:endParaRPr lang="en-US" dirty="0"/>
          </a:p>
        </p:txBody>
      </p:sp>
    </p:spTree>
    <p:extLst>
      <p:ext uri="{BB962C8B-B14F-4D97-AF65-F5344CB8AC3E}">
        <p14:creationId xmlns:p14="http://schemas.microsoft.com/office/powerpoint/2010/main" val="83659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with Multiple Content">
    <p:spTree>
      <p:nvGrpSpPr>
        <p:cNvPr id="1" name=""/>
        <p:cNvGrpSpPr/>
        <p:nvPr/>
      </p:nvGrpSpPr>
      <p:grpSpPr>
        <a:xfrm>
          <a:off x="0" y="0"/>
          <a:ext cx="0" cy="0"/>
          <a:chOff x="0" y="0"/>
          <a:chExt cx="0" cy="0"/>
        </a:xfrm>
      </p:grpSpPr>
      <p:sp>
        <p:nvSpPr>
          <p:cNvPr id="8" name="Text Placeholder 10"/>
          <p:cNvSpPr>
            <a:spLocks noGrp="1"/>
          </p:cNvSpPr>
          <p:nvPr>
            <p:ph type="body" sz="quarter" idx="14" hasCustomPrompt="1"/>
          </p:nvPr>
        </p:nvSpPr>
        <p:spPr>
          <a:xfrm>
            <a:off x="637881" y="536643"/>
            <a:ext cx="10905239" cy="304623"/>
          </a:xfrm>
        </p:spPr>
        <p:txBody>
          <a:bodyPr lIns="0" tIns="0" rIns="0" bIns="0">
            <a:noAutofit/>
          </a:bodyPr>
          <a:lstStyle>
            <a:lvl1pPr marL="0" indent="0" algn="l">
              <a:buNone/>
              <a:defRPr sz="2400" kern="0" spc="150" baseline="0">
                <a:solidFill>
                  <a:schemeClr val="tx2"/>
                </a:solidFill>
                <a:latin typeface="Larsseit" charset="0"/>
                <a:ea typeface="Larsseit" charset="0"/>
                <a:cs typeface="Larsseit" charset="0"/>
              </a:defRPr>
            </a:lvl1pPr>
          </a:lstStyle>
          <a:p>
            <a:pPr lvl="0"/>
            <a:r>
              <a:rPr lang="id-ID" sz="2400" dirty="0" err="1">
                <a:latin typeface="Larsseit" charset="0"/>
                <a:ea typeface="Larsseit" charset="0"/>
                <a:cs typeface="Larsseit" charset="0"/>
              </a:rPr>
              <a:t>Click</a:t>
            </a:r>
            <a:r>
              <a:rPr lang="id-ID" sz="2400" dirty="0">
                <a:latin typeface="Larsseit" charset="0"/>
                <a:ea typeface="Larsseit" charset="0"/>
                <a:cs typeface="Larsseit" charset="0"/>
              </a:rPr>
              <a:t> </a:t>
            </a:r>
            <a:r>
              <a:rPr lang="id-ID" sz="2400" dirty="0" err="1">
                <a:latin typeface="Larsseit" charset="0"/>
                <a:ea typeface="Larsseit" charset="0"/>
                <a:cs typeface="Larsseit" charset="0"/>
              </a:rPr>
              <a:t>to</a:t>
            </a:r>
            <a:r>
              <a:rPr lang="id-ID" sz="2400" dirty="0">
                <a:latin typeface="Larsseit" charset="0"/>
                <a:ea typeface="Larsseit" charset="0"/>
                <a:cs typeface="Larsseit" charset="0"/>
              </a:rPr>
              <a:t> </a:t>
            </a:r>
            <a:r>
              <a:rPr lang="id-ID" sz="2400" dirty="0" err="1">
                <a:latin typeface="Larsseit" charset="0"/>
                <a:ea typeface="Larsseit" charset="0"/>
                <a:cs typeface="Larsseit" charset="0"/>
              </a:rPr>
              <a:t>Add</a:t>
            </a:r>
            <a:r>
              <a:rPr lang="id-ID" sz="2400" dirty="0">
                <a:latin typeface="Larsseit" charset="0"/>
                <a:ea typeface="Larsseit" charset="0"/>
                <a:cs typeface="Larsseit" charset="0"/>
              </a:rPr>
              <a:t> </a:t>
            </a:r>
            <a:r>
              <a:rPr lang="id-ID" sz="2400" dirty="0" err="1">
                <a:latin typeface="Larsseit" charset="0"/>
                <a:ea typeface="Larsseit" charset="0"/>
                <a:cs typeface="Larsseit" charset="0"/>
              </a:rPr>
              <a:t>Text</a:t>
            </a:r>
            <a:endParaRPr lang="id-ID" dirty="0"/>
          </a:p>
        </p:txBody>
      </p:sp>
      <p:sp>
        <p:nvSpPr>
          <p:cNvPr id="9" name="Rectangle 8"/>
          <p:cNvSpPr/>
          <p:nvPr userDrawn="1"/>
        </p:nvSpPr>
        <p:spPr>
          <a:xfrm>
            <a:off x="650581" y="960245"/>
            <a:ext cx="464541" cy="87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1351" dirty="0">
              <a:solidFill>
                <a:srgbClr val="118CE7"/>
              </a:solidFill>
              <a:latin typeface="Larsseit" charset="0"/>
            </a:endParaRPr>
          </a:p>
        </p:txBody>
      </p:sp>
      <p:sp>
        <p:nvSpPr>
          <p:cNvPr id="7" name="Rounded Rectangle 6"/>
          <p:cNvSpPr/>
          <p:nvPr userDrawn="1"/>
        </p:nvSpPr>
        <p:spPr>
          <a:xfrm>
            <a:off x="6867370" y="3815674"/>
            <a:ext cx="4278468" cy="717929"/>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nSpc>
                <a:spcPct val="130000"/>
              </a:lnSpc>
            </a:pPr>
            <a:endParaRPr lang="en-US" sz="1000" dirty="0">
              <a:solidFill>
                <a:schemeClr val="tx2"/>
              </a:solidFill>
              <a:latin typeface="Larsseit" charset="0"/>
            </a:endParaRPr>
          </a:p>
        </p:txBody>
      </p:sp>
      <p:sp>
        <p:nvSpPr>
          <p:cNvPr id="10" name="Chevron 9"/>
          <p:cNvSpPr/>
          <p:nvPr userDrawn="1"/>
        </p:nvSpPr>
        <p:spPr>
          <a:xfrm>
            <a:off x="7106508" y="4958015"/>
            <a:ext cx="340324" cy="52542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Chevron 10"/>
          <p:cNvSpPr/>
          <p:nvPr userDrawn="1"/>
        </p:nvSpPr>
        <p:spPr>
          <a:xfrm>
            <a:off x="9380589" y="4958015"/>
            <a:ext cx="340324" cy="52542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Chart Placeholder 4"/>
          <p:cNvSpPr>
            <a:spLocks noGrp="1"/>
          </p:cNvSpPr>
          <p:nvPr>
            <p:ph type="chart" sz="quarter" idx="15"/>
          </p:nvPr>
        </p:nvSpPr>
        <p:spPr>
          <a:xfrm>
            <a:off x="650874" y="1700784"/>
            <a:ext cx="5658485" cy="3806254"/>
          </a:xfrm>
        </p:spPr>
        <p:txBody>
          <a:bodyPr/>
          <a:lstStyle/>
          <a:p>
            <a:endParaRPr lang="en-US" dirty="0"/>
          </a:p>
        </p:txBody>
      </p:sp>
      <p:sp>
        <p:nvSpPr>
          <p:cNvPr id="13" name="Text Placeholder 12"/>
          <p:cNvSpPr>
            <a:spLocks noGrp="1"/>
          </p:cNvSpPr>
          <p:nvPr>
            <p:ph type="body" sz="quarter" idx="16"/>
          </p:nvPr>
        </p:nvSpPr>
        <p:spPr>
          <a:xfrm>
            <a:off x="6867370" y="1700783"/>
            <a:ext cx="4278468" cy="19107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4"/>
          <p:cNvSpPr>
            <a:spLocks noGrp="1"/>
          </p:cNvSpPr>
          <p:nvPr>
            <p:ph type="body" sz="quarter" idx="17"/>
          </p:nvPr>
        </p:nvSpPr>
        <p:spPr>
          <a:xfrm>
            <a:off x="7580312" y="4957763"/>
            <a:ext cx="1609407" cy="549275"/>
          </a:xfrm>
        </p:spPr>
        <p:txBody>
          <a:bodyPr>
            <a:normAutofit/>
          </a:bodyPr>
          <a:lstStyle>
            <a:lvl1pPr marL="0" indent="0">
              <a:buNone/>
              <a:defRPr sz="1600">
                <a:solidFill>
                  <a:schemeClr val="accent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a:t>
            </a:r>
          </a:p>
        </p:txBody>
      </p:sp>
      <p:sp>
        <p:nvSpPr>
          <p:cNvPr id="16" name="Text Placeholder 14"/>
          <p:cNvSpPr>
            <a:spLocks noGrp="1"/>
          </p:cNvSpPr>
          <p:nvPr>
            <p:ph type="body" sz="quarter" idx="18"/>
          </p:nvPr>
        </p:nvSpPr>
        <p:spPr>
          <a:xfrm>
            <a:off x="9829736" y="4957763"/>
            <a:ext cx="1609407" cy="549275"/>
          </a:xfrm>
        </p:spPr>
        <p:txBody>
          <a:bodyPr>
            <a:normAutofit/>
          </a:bodyPr>
          <a:lstStyle>
            <a:lvl1pPr marL="0" indent="0">
              <a:buNone/>
              <a:defRPr sz="1600">
                <a:solidFill>
                  <a:schemeClr val="accent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a:t>
            </a:r>
          </a:p>
        </p:txBody>
      </p:sp>
      <p:sp>
        <p:nvSpPr>
          <p:cNvPr id="2" name="Slide Number Placeholder 1">
            <a:extLst>
              <a:ext uri="{FF2B5EF4-FFF2-40B4-BE49-F238E27FC236}">
                <a16:creationId xmlns:a16="http://schemas.microsoft.com/office/drawing/2014/main" id="{A318729F-8B68-4031-BC89-E26EDF7F5100}"/>
              </a:ext>
            </a:extLst>
          </p:cNvPr>
          <p:cNvSpPr>
            <a:spLocks noGrp="1"/>
          </p:cNvSpPr>
          <p:nvPr>
            <p:ph type="sldNum" sz="quarter" idx="19"/>
          </p:nvPr>
        </p:nvSpPr>
        <p:spPr/>
        <p:txBody>
          <a:bodyPr/>
          <a:lstStyle/>
          <a:p>
            <a:fld id="{566AC8EE-6858-4310-BA6D-1212B7065653}" type="slidenum">
              <a:rPr lang="en-US" smtClean="0"/>
              <a:t>‹#›</a:t>
            </a:fld>
            <a:endParaRPr lang="en-US" dirty="0"/>
          </a:p>
        </p:txBody>
      </p:sp>
    </p:spTree>
    <p:extLst>
      <p:ext uri="{BB962C8B-B14F-4D97-AF65-F5344CB8AC3E}">
        <p14:creationId xmlns:p14="http://schemas.microsoft.com/office/powerpoint/2010/main" val="418457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anim calcmode="lin" valueType="num">
                                      <p:cBhvr>
                                        <p:cTn id="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7"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P spid="7"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Photo with Caption">
    <p:spTree>
      <p:nvGrpSpPr>
        <p:cNvPr id="1" name=""/>
        <p:cNvGrpSpPr/>
        <p:nvPr/>
      </p:nvGrpSpPr>
      <p:grpSpPr>
        <a:xfrm>
          <a:off x="0" y="0"/>
          <a:ext cx="0" cy="0"/>
          <a:chOff x="0" y="0"/>
          <a:chExt cx="0" cy="0"/>
        </a:xfrm>
      </p:grpSpPr>
      <p:sp>
        <p:nvSpPr>
          <p:cNvPr id="20" name="Picture Placeholder 4"/>
          <p:cNvSpPr>
            <a:spLocks noGrp="1"/>
          </p:cNvSpPr>
          <p:nvPr>
            <p:ph type="pic" sz="quarter" idx="21"/>
          </p:nvPr>
        </p:nvSpPr>
        <p:spPr>
          <a:xfrm>
            <a:off x="0" y="0"/>
            <a:ext cx="12192000" cy="4837176"/>
          </a:xfrm>
          <a:prstGeom prst="rect">
            <a:avLst/>
          </a:prstGeom>
          <a:solidFill>
            <a:schemeClr val="bg1">
              <a:lumMod val="85000"/>
            </a:schemeClr>
          </a:solidFill>
        </p:spPr>
        <p:txBody>
          <a:bodyPr/>
          <a:lstStyle>
            <a:lvl1pPr marL="0" indent="0">
              <a:buNone/>
              <a:defRPr/>
            </a:lvl1pPr>
          </a:lstStyle>
          <a:p>
            <a:endParaRPr lang="en-US" dirty="0"/>
          </a:p>
        </p:txBody>
      </p:sp>
      <p:sp>
        <p:nvSpPr>
          <p:cNvPr id="5" name="Text Placeholder 4"/>
          <p:cNvSpPr>
            <a:spLocks noGrp="1"/>
          </p:cNvSpPr>
          <p:nvPr>
            <p:ph type="body" sz="quarter" idx="22"/>
          </p:nvPr>
        </p:nvSpPr>
        <p:spPr>
          <a:xfrm>
            <a:off x="850392" y="5102352"/>
            <a:ext cx="10625646" cy="676148"/>
          </a:xfrm>
        </p:spPr>
        <p:txBody>
          <a:bodyPr>
            <a:noAutofit/>
          </a:bodyPr>
          <a:lstStyle>
            <a:lvl1pPr marL="0" indent="0" algn="ctr">
              <a:buNone/>
              <a:defRPr sz="1400"/>
            </a:lvl1pPr>
            <a:lvl2pPr marL="457177" indent="0" algn="ctr">
              <a:buNone/>
              <a:defRPr sz="1400"/>
            </a:lvl2pPr>
            <a:lvl3pPr marL="914353" indent="0" algn="ctr">
              <a:buNone/>
              <a:defRPr sz="1400"/>
            </a:lvl3pPr>
            <a:lvl4pPr marL="1371531" indent="0" algn="ctr">
              <a:buNone/>
              <a:defRPr sz="1400"/>
            </a:lvl4pPr>
            <a:lvl5pPr marL="1828709" indent="0" algn="ctr">
              <a:buNone/>
              <a:defRPr sz="1400"/>
            </a:lvl5pPr>
          </a:lstStyle>
          <a:p>
            <a:pPr lvl="0"/>
            <a:r>
              <a:rPr lang="en-US" dirty="0"/>
              <a:t>Click to edit Master text styles</a:t>
            </a:r>
          </a:p>
        </p:txBody>
      </p:sp>
    </p:spTree>
    <p:extLst>
      <p:ext uri="{BB962C8B-B14F-4D97-AF65-F5344CB8AC3E}">
        <p14:creationId xmlns:p14="http://schemas.microsoft.com/office/powerpoint/2010/main" val="2740303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2599384"/>
      </p:ext>
    </p:extLst>
  </p:cSld>
  <p:clrMapOvr>
    <a:masterClrMapping/>
  </p:clrMapOvr>
  <mc:AlternateContent xmlns:mc="http://schemas.openxmlformats.org/markup-compatibility/2006" xmlns:p14="http://schemas.microsoft.com/office/powerpoint/2010/main">
    <mc:Choice Requires="p14">
      <p:transition p14:dur="10" advClick="0" advTm="7000"/>
    </mc:Choice>
    <mc:Fallback xmlns="">
      <p:transition advClick="0" advTm="7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quarter" idx="15"/>
          </p:nvPr>
        </p:nvSpPr>
        <p:spPr>
          <a:xfrm>
            <a:off x="637881" y="1408177"/>
            <a:ext cx="10528300" cy="4050792"/>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650581" y="960245"/>
            <a:ext cx="464541" cy="87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1351" dirty="0">
              <a:solidFill>
                <a:srgbClr val="118CE7"/>
              </a:solidFill>
              <a:latin typeface="Larsseit" charset="0"/>
            </a:endParaRPr>
          </a:p>
        </p:txBody>
      </p:sp>
      <p:sp>
        <p:nvSpPr>
          <p:cNvPr id="5" name="Slide Number Placeholder 4">
            <a:extLst>
              <a:ext uri="{FF2B5EF4-FFF2-40B4-BE49-F238E27FC236}">
                <a16:creationId xmlns:a16="http://schemas.microsoft.com/office/drawing/2014/main" id="{1F7A529A-7138-4FD1-B2BB-0D24BCBA86C7}"/>
              </a:ext>
            </a:extLst>
          </p:cNvPr>
          <p:cNvSpPr>
            <a:spLocks noGrp="1"/>
          </p:cNvSpPr>
          <p:nvPr>
            <p:ph type="sldNum" sz="quarter" idx="16"/>
          </p:nvPr>
        </p:nvSpPr>
        <p:spPr/>
        <p:txBody>
          <a:bodyPr/>
          <a:lstStyle/>
          <a:p>
            <a:fld id="{566AC8EE-6858-4310-BA6D-1212B7065653}" type="slidenum">
              <a:rPr lang="en-US" smtClean="0"/>
              <a:t>‹#›</a:t>
            </a:fld>
            <a:endParaRPr lang="en-US" dirty="0"/>
          </a:p>
        </p:txBody>
      </p:sp>
    </p:spTree>
    <p:extLst>
      <p:ext uri="{BB962C8B-B14F-4D97-AF65-F5344CB8AC3E}">
        <p14:creationId xmlns:p14="http://schemas.microsoft.com/office/powerpoint/2010/main" val="70968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37881" y="449776"/>
            <a:ext cx="10528300" cy="510469"/>
          </a:xfrm>
        </p:spPr>
        <p:txBody>
          <a:bodyPr/>
          <a:lstStyle/>
          <a:p>
            <a:r>
              <a:rPr lang="en-US"/>
              <a:t>Click to edit Master title style</a:t>
            </a:r>
          </a:p>
        </p:txBody>
      </p:sp>
      <p:sp>
        <p:nvSpPr>
          <p:cNvPr id="5" name="Content Placeholder 2"/>
          <p:cNvSpPr>
            <a:spLocks noGrp="1"/>
          </p:cNvSpPr>
          <p:nvPr>
            <p:ph sz="quarter" idx="15"/>
          </p:nvPr>
        </p:nvSpPr>
        <p:spPr>
          <a:xfrm>
            <a:off x="637881" y="1408177"/>
            <a:ext cx="5003967" cy="4050792"/>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6"/>
          </p:nvPr>
        </p:nvSpPr>
        <p:spPr>
          <a:xfrm>
            <a:off x="6208776" y="1417638"/>
            <a:ext cx="4957699" cy="4022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650581" y="960245"/>
            <a:ext cx="464541" cy="87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1351" dirty="0">
              <a:solidFill>
                <a:srgbClr val="118CE7"/>
              </a:solidFill>
              <a:latin typeface="Larsseit" charset="0"/>
            </a:endParaRPr>
          </a:p>
        </p:txBody>
      </p:sp>
      <p:sp>
        <p:nvSpPr>
          <p:cNvPr id="3" name="Slide Number Placeholder 2">
            <a:extLst>
              <a:ext uri="{FF2B5EF4-FFF2-40B4-BE49-F238E27FC236}">
                <a16:creationId xmlns:a16="http://schemas.microsoft.com/office/drawing/2014/main" id="{8356CA0C-0933-4E66-9DCF-03DF8A98C5A7}"/>
              </a:ext>
            </a:extLst>
          </p:cNvPr>
          <p:cNvSpPr>
            <a:spLocks noGrp="1"/>
          </p:cNvSpPr>
          <p:nvPr>
            <p:ph type="sldNum" sz="quarter" idx="17"/>
          </p:nvPr>
        </p:nvSpPr>
        <p:spPr/>
        <p:txBody>
          <a:bodyPr/>
          <a:lstStyle/>
          <a:p>
            <a:fld id="{566AC8EE-6858-4310-BA6D-1212B7065653}" type="slidenum">
              <a:rPr lang="en-US" smtClean="0"/>
              <a:t>‹#›</a:t>
            </a:fld>
            <a:endParaRPr lang="en-US" dirty="0"/>
          </a:p>
        </p:txBody>
      </p:sp>
    </p:spTree>
    <p:extLst>
      <p:ext uri="{BB962C8B-B14F-4D97-AF65-F5344CB8AC3E}">
        <p14:creationId xmlns:p14="http://schemas.microsoft.com/office/powerpoint/2010/main" val="183447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37881" y="449776"/>
            <a:ext cx="10528300" cy="510469"/>
          </a:xfrm>
        </p:spPr>
        <p:txBody>
          <a:bodyPr/>
          <a:lstStyle/>
          <a:p>
            <a:r>
              <a:rPr lang="en-US"/>
              <a:t>Click to edit Master title style</a:t>
            </a:r>
          </a:p>
        </p:txBody>
      </p:sp>
      <p:sp>
        <p:nvSpPr>
          <p:cNvPr id="5" name="Content Placeholder 2"/>
          <p:cNvSpPr>
            <a:spLocks noGrp="1"/>
          </p:cNvSpPr>
          <p:nvPr>
            <p:ph sz="quarter" idx="15"/>
          </p:nvPr>
        </p:nvSpPr>
        <p:spPr>
          <a:xfrm>
            <a:off x="637881" y="1408177"/>
            <a:ext cx="5003967" cy="4050792"/>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6"/>
          </p:nvPr>
        </p:nvSpPr>
        <p:spPr>
          <a:xfrm>
            <a:off x="6208776" y="1417638"/>
            <a:ext cx="4957699" cy="4022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650581" y="960245"/>
            <a:ext cx="464541" cy="87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1351" dirty="0">
              <a:solidFill>
                <a:srgbClr val="118CE7"/>
              </a:solidFill>
              <a:latin typeface="Larsseit" charset="0"/>
            </a:endParaRPr>
          </a:p>
        </p:txBody>
      </p:sp>
      <p:sp>
        <p:nvSpPr>
          <p:cNvPr id="3" name="Slide Number Placeholder 2">
            <a:extLst>
              <a:ext uri="{FF2B5EF4-FFF2-40B4-BE49-F238E27FC236}">
                <a16:creationId xmlns:a16="http://schemas.microsoft.com/office/drawing/2014/main" id="{AAE4AAA6-1480-49FE-9B3C-1FCA53C05224}"/>
              </a:ext>
            </a:extLst>
          </p:cNvPr>
          <p:cNvSpPr>
            <a:spLocks noGrp="1"/>
          </p:cNvSpPr>
          <p:nvPr>
            <p:ph type="sldNum" sz="quarter" idx="17"/>
          </p:nvPr>
        </p:nvSpPr>
        <p:spPr/>
        <p:txBody>
          <a:bodyPr/>
          <a:lstStyle/>
          <a:p>
            <a:fld id="{566AC8EE-6858-4310-BA6D-1212B7065653}" type="slidenum">
              <a:rPr lang="en-US" smtClean="0"/>
              <a:t>‹#›</a:t>
            </a:fld>
            <a:endParaRPr lang="en-US" dirty="0"/>
          </a:p>
        </p:txBody>
      </p:sp>
    </p:spTree>
    <p:extLst>
      <p:ext uri="{BB962C8B-B14F-4D97-AF65-F5344CB8AC3E}">
        <p14:creationId xmlns:p14="http://schemas.microsoft.com/office/powerpoint/2010/main" val="1242864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7881" y="449776"/>
            <a:ext cx="10528300" cy="510469"/>
          </a:xfrm>
        </p:spPr>
        <p:txBody>
          <a:bodyPr/>
          <a:lstStyle/>
          <a:p>
            <a:r>
              <a:rPr lang="en-US"/>
              <a:t>Click to edit Master title style</a:t>
            </a:r>
          </a:p>
        </p:txBody>
      </p:sp>
      <p:sp>
        <p:nvSpPr>
          <p:cNvPr id="5" name="Content Placeholder 2"/>
          <p:cNvSpPr>
            <a:spLocks noGrp="1"/>
          </p:cNvSpPr>
          <p:nvPr>
            <p:ph sz="quarter" idx="15"/>
          </p:nvPr>
        </p:nvSpPr>
        <p:spPr>
          <a:xfrm>
            <a:off x="637881" y="2130551"/>
            <a:ext cx="5003967" cy="3328417"/>
          </a:xfrm>
        </p:spPr>
        <p:txBody>
          <a:bodyPr>
            <a:normAutofit/>
          </a:bodyPr>
          <a:lstStyle>
            <a:lvl1pPr marL="0" indent="0" algn="l">
              <a:buNone/>
              <a:defRPr sz="1400"/>
            </a:lvl1pPr>
            <a:lvl2pPr marL="457177" indent="0" algn="l">
              <a:buNone/>
              <a:defRPr sz="1800"/>
            </a:lvl2pPr>
            <a:lvl3pPr marL="914353" indent="0" algn="l">
              <a:buNone/>
              <a:defRPr sz="1800"/>
            </a:lvl3pPr>
            <a:lvl4pPr marL="1371531" indent="0" algn="l">
              <a:buNone/>
              <a:defRPr sz="1800"/>
            </a:lvl4pPr>
            <a:lvl5pPr marL="1828709" indent="0" algn="l">
              <a:buNone/>
              <a:defRPr sz="1800"/>
            </a:lvl5pPr>
          </a:lstStyle>
          <a:p>
            <a:pPr lvl="0"/>
            <a:r>
              <a:rPr lang="en-US" dirty="0"/>
              <a:t>Click to edit Master text styles</a:t>
            </a:r>
          </a:p>
        </p:txBody>
      </p:sp>
      <p:sp>
        <p:nvSpPr>
          <p:cNvPr id="7" name="Content Placeholder 6"/>
          <p:cNvSpPr>
            <a:spLocks noGrp="1"/>
          </p:cNvSpPr>
          <p:nvPr>
            <p:ph sz="quarter" idx="16"/>
          </p:nvPr>
        </p:nvSpPr>
        <p:spPr>
          <a:xfrm>
            <a:off x="6208776" y="2130551"/>
            <a:ext cx="4957699" cy="3309812"/>
          </a:xfrm>
        </p:spPr>
        <p:txBody>
          <a:bodyPr>
            <a:normAutofit/>
          </a:bodyPr>
          <a:lstStyle>
            <a:lvl1pPr marL="0" indent="0">
              <a:buNone/>
              <a:defRPr sz="1400"/>
            </a:lvl1pPr>
            <a:lvl2pPr marL="457177" indent="0">
              <a:buNone/>
              <a:defRPr sz="1400"/>
            </a:lvl2pPr>
            <a:lvl3pPr marL="914353" indent="0">
              <a:buNone/>
              <a:defRPr sz="1400"/>
            </a:lvl3pPr>
            <a:lvl4pPr marL="1371531" indent="0">
              <a:buNone/>
              <a:defRPr sz="1400"/>
            </a:lvl4pPr>
            <a:lvl5pPr marL="1828709" indent="0">
              <a:buNone/>
              <a:defRPr sz="1400"/>
            </a:lvl5pPr>
          </a:lstStyle>
          <a:p>
            <a:pPr lvl="0"/>
            <a:r>
              <a:rPr lang="en-US" dirty="0"/>
              <a:t>Click to edit Master text styles</a:t>
            </a:r>
          </a:p>
        </p:txBody>
      </p:sp>
      <p:sp>
        <p:nvSpPr>
          <p:cNvPr id="8" name="Rectangle 7"/>
          <p:cNvSpPr/>
          <p:nvPr userDrawn="1"/>
        </p:nvSpPr>
        <p:spPr>
          <a:xfrm>
            <a:off x="650581" y="960245"/>
            <a:ext cx="464541" cy="87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1351" dirty="0">
              <a:solidFill>
                <a:srgbClr val="118CE7"/>
              </a:solidFill>
              <a:latin typeface="Larsseit" charset="0"/>
            </a:endParaRPr>
          </a:p>
        </p:txBody>
      </p:sp>
      <p:sp>
        <p:nvSpPr>
          <p:cNvPr id="4" name="Text Placeholder 3"/>
          <p:cNvSpPr>
            <a:spLocks noGrp="1"/>
          </p:cNvSpPr>
          <p:nvPr>
            <p:ph type="body" sz="quarter" idx="17"/>
          </p:nvPr>
        </p:nvSpPr>
        <p:spPr>
          <a:xfrm>
            <a:off x="637881" y="1470714"/>
            <a:ext cx="5004094" cy="504136"/>
          </a:xfrm>
        </p:spPr>
        <p:txBody>
          <a:bodyPr/>
          <a:lstStyle>
            <a:lvl1pPr marL="0" indent="0">
              <a:buNone/>
              <a:defRPr/>
            </a:lvl1pPr>
          </a:lstStyle>
          <a:p>
            <a:pPr lvl="0"/>
            <a:r>
              <a:rPr lang="en-US" dirty="0"/>
              <a:t>Click to edit Master text styles</a:t>
            </a:r>
          </a:p>
        </p:txBody>
      </p:sp>
      <p:sp>
        <p:nvSpPr>
          <p:cNvPr id="9" name="Text Placeholder 3"/>
          <p:cNvSpPr>
            <a:spLocks noGrp="1"/>
          </p:cNvSpPr>
          <p:nvPr>
            <p:ph type="body" sz="quarter" idx="18"/>
          </p:nvPr>
        </p:nvSpPr>
        <p:spPr>
          <a:xfrm>
            <a:off x="6208776" y="1470714"/>
            <a:ext cx="5004094" cy="504136"/>
          </a:xfrm>
        </p:spPr>
        <p:txBody>
          <a:bodyPr/>
          <a:lstStyle>
            <a:lvl1pPr marL="0" indent="0">
              <a:buNone/>
              <a:defRPr/>
            </a:lvl1pPr>
          </a:lstStyle>
          <a:p>
            <a:pPr lvl="0"/>
            <a:r>
              <a:rPr lang="en-US" dirty="0"/>
              <a:t>Click to edit Master text styles</a:t>
            </a:r>
          </a:p>
        </p:txBody>
      </p:sp>
      <p:sp>
        <p:nvSpPr>
          <p:cNvPr id="3" name="Slide Number Placeholder 2">
            <a:extLst>
              <a:ext uri="{FF2B5EF4-FFF2-40B4-BE49-F238E27FC236}">
                <a16:creationId xmlns:a16="http://schemas.microsoft.com/office/drawing/2014/main" id="{8DAFE74B-8474-4CF9-870A-901615CE69AF}"/>
              </a:ext>
            </a:extLst>
          </p:cNvPr>
          <p:cNvSpPr>
            <a:spLocks noGrp="1"/>
          </p:cNvSpPr>
          <p:nvPr>
            <p:ph type="sldNum" sz="quarter" idx="19"/>
          </p:nvPr>
        </p:nvSpPr>
        <p:spPr/>
        <p:txBody>
          <a:bodyPr/>
          <a:lstStyle/>
          <a:p>
            <a:fld id="{566AC8EE-6858-4310-BA6D-1212B7065653}" type="slidenum">
              <a:rPr lang="en-US" smtClean="0"/>
              <a:t>‹#›</a:t>
            </a:fld>
            <a:endParaRPr lang="en-US" dirty="0"/>
          </a:p>
        </p:txBody>
      </p:sp>
    </p:spTree>
    <p:extLst>
      <p:ext uri="{BB962C8B-B14F-4D97-AF65-F5344CB8AC3E}">
        <p14:creationId xmlns:p14="http://schemas.microsoft.com/office/powerpoint/2010/main" val="69271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hevron 8"/>
          <p:cNvSpPr/>
          <p:nvPr userDrawn="1"/>
        </p:nvSpPr>
        <p:spPr>
          <a:xfrm>
            <a:off x="1160268" y="1781580"/>
            <a:ext cx="381561" cy="589088"/>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hevron 9"/>
          <p:cNvSpPr/>
          <p:nvPr userDrawn="1"/>
        </p:nvSpPr>
        <p:spPr>
          <a:xfrm>
            <a:off x="4674018" y="1753322"/>
            <a:ext cx="381561" cy="58908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Chevron 10"/>
          <p:cNvSpPr/>
          <p:nvPr userDrawn="1"/>
        </p:nvSpPr>
        <p:spPr>
          <a:xfrm>
            <a:off x="8187768" y="1737813"/>
            <a:ext cx="381561" cy="589088"/>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p:cNvSpPr/>
          <p:nvPr userDrawn="1"/>
        </p:nvSpPr>
        <p:spPr>
          <a:xfrm>
            <a:off x="650581" y="960245"/>
            <a:ext cx="464541" cy="87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1351" dirty="0">
              <a:solidFill>
                <a:srgbClr val="118CE7"/>
              </a:solidFill>
              <a:latin typeface="Larsseit" charset="0"/>
            </a:endParaRPr>
          </a:p>
        </p:txBody>
      </p:sp>
      <p:sp>
        <p:nvSpPr>
          <p:cNvPr id="14" name="Text Placeholder 13"/>
          <p:cNvSpPr>
            <a:spLocks noGrp="1"/>
          </p:cNvSpPr>
          <p:nvPr>
            <p:ph type="body" sz="quarter" idx="10"/>
          </p:nvPr>
        </p:nvSpPr>
        <p:spPr>
          <a:xfrm>
            <a:off x="1704563" y="1801368"/>
            <a:ext cx="2247900" cy="330200"/>
          </a:xfrm>
        </p:spPr>
        <p:txBody>
          <a:bodyPr/>
          <a:lstStyle>
            <a:lvl1pPr marL="0" indent="0">
              <a:buNone/>
              <a:defRPr>
                <a:solidFill>
                  <a:schemeClr val="accent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15" name="Text Placeholder 13"/>
          <p:cNvSpPr>
            <a:spLocks noGrp="1"/>
          </p:cNvSpPr>
          <p:nvPr>
            <p:ph type="body" sz="quarter" idx="11"/>
          </p:nvPr>
        </p:nvSpPr>
        <p:spPr>
          <a:xfrm>
            <a:off x="5197571" y="1801368"/>
            <a:ext cx="2247900" cy="330200"/>
          </a:xfrm>
        </p:spPr>
        <p:txBody>
          <a:bodyPr/>
          <a:lstStyle>
            <a:lvl1pPr marL="0" indent="0">
              <a:buNone/>
              <a:defRPr>
                <a:solidFill>
                  <a:schemeClr val="accent2"/>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16" name="Text Placeholder 13"/>
          <p:cNvSpPr>
            <a:spLocks noGrp="1"/>
          </p:cNvSpPr>
          <p:nvPr>
            <p:ph type="body" sz="quarter" idx="12"/>
          </p:nvPr>
        </p:nvSpPr>
        <p:spPr>
          <a:xfrm>
            <a:off x="8797559" y="1801368"/>
            <a:ext cx="2247900" cy="330200"/>
          </a:xfrm>
        </p:spPr>
        <p:txBody>
          <a:bodyPr/>
          <a:lstStyle>
            <a:lvl1pPr marL="0" indent="0">
              <a:buNone/>
              <a:defRPr>
                <a:solidFill>
                  <a:schemeClr val="accent4"/>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18" name="Text Placeholder 17"/>
          <p:cNvSpPr>
            <a:spLocks noGrp="1"/>
          </p:cNvSpPr>
          <p:nvPr>
            <p:ph type="body" sz="quarter" idx="13"/>
          </p:nvPr>
        </p:nvSpPr>
        <p:spPr>
          <a:xfrm>
            <a:off x="1114425" y="2806700"/>
            <a:ext cx="2908300" cy="2944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7"/>
          <p:cNvSpPr>
            <a:spLocks noGrp="1"/>
          </p:cNvSpPr>
          <p:nvPr>
            <p:ph type="body" sz="quarter" idx="14"/>
          </p:nvPr>
        </p:nvSpPr>
        <p:spPr>
          <a:xfrm>
            <a:off x="4667891" y="2806700"/>
            <a:ext cx="2908300" cy="2944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7"/>
          <p:cNvSpPr>
            <a:spLocks noGrp="1"/>
          </p:cNvSpPr>
          <p:nvPr>
            <p:ph type="body" sz="quarter" idx="15"/>
          </p:nvPr>
        </p:nvSpPr>
        <p:spPr>
          <a:xfrm>
            <a:off x="8257881" y="2806700"/>
            <a:ext cx="2908300" cy="2944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FAFAFB5E-CF56-47AF-BB33-9DA546E907A1}"/>
              </a:ext>
            </a:extLst>
          </p:cNvPr>
          <p:cNvSpPr>
            <a:spLocks noGrp="1"/>
          </p:cNvSpPr>
          <p:nvPr>
            <p:ph type="sldNum" sz="quarter" idx="16"/>
          </p:nvPr>
        </p:nvSpPr>
        <p:spPr/>
        <p:txBody>
          <a:bodyPr/>
          <a:lstStyle/>
          <a:p>
            <a:fld id="{566AC8EE-6858-4310-BA6D-1212B7065653}" type="slidenum">
              <a:rPr lang="en-US" smtClean="0"/>
              <a:t>‹#›</a:t>
            </a:fld>
            <a:endParaRPr lang="en-US" dirty="0"/>
          </a:p>
        </p:txBody>
      </p:sp>
    </p:spTree>
    <p:extLst>
      <p:ext uri="{BB962C8B-B14F-4D97-AF65-F5344CB8AC3E}">
        <p14:creationId xmlns:p14="http://schemas.microsoft.com/office/powerpoint/2010/main" val="1625170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x Content Area">
    <p:spTree>
      <p:nvGrpSpPr>
        <p:cNvPr id="1" name=""/>
        <p:cNvGrpSpPr/>
        <p:nvPr/>
      </p:nvGrpSpPr>
      <p:grpSpPr>
        <a:xfrm>
          <a:off x="0" y="0"/>
          <a:ext cx="0" cy="0"/>
          <a:chOff x="0" y="0"/>
          <a:chExt cx="0" cy="0"/>
        </a:xfrm>
      </p:grpSpPr>
      <p:sp>
        <p:nvSpPr>
          <p:cNvPr id="3" name="Chevron 2"/>
          <p:cNvSpPr/>
          <p:nvPr userDrawn="1"/>
        </p:nvSpPr>
        <p:spPr>
          <a:xfrm>
            <a:off x="1315685" y="1592006"/>
            <a:ext cx="509880" cy="787198"/>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Chevron 3"/>
          <p:cNvSpPr/>
          <p:nvPr userDrawn="1"/>
        </p:nvSpPr>
        <p:spPr>
          <a:xfrm>
            <a:off x="1290795" y="3156808"/>
            <a:ext cx="509880" cy="78719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Chevron 4"/>
          <p:cNvSpPr/>
          <p:nvPr userDrawn="1"/>
        </p:nvSpPr>
        <p:spPr>
          <a:xfrm>
            <a:off x="1315685" y="4721610"/>
            <a:ext cx="509880" cy="787198"/>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7" name="Rectangle 6"/>
          <p:cNvSpPr/>
          <p:nvPr userDrawn="1"/>
        </p:nvSpPr>
        <p:spPr>
          <a:xfrm>
            <a:off x="650581" y="960245"/>
            <a:ext cx="464541" cy="87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1351" dirty="0">
              <a:solidFill>
                <a:srgbClr val="118CE7"/>
              </a:solidFill>
              <a:latin typeface="Larsseit" charset="0"/>
            </a:endParaRPr>
          </a:p>
        </p:txBody>
      </p:sp>
      <p:sp>
        <p:nvSpPr>
          <p:cNvPr id="8" name="Chevron 7"/>
          <p:cNvSpPr/>
          <p:nvPr userDrawn="1"/>
        </p:nvSpPr>
        <p:spPr>
          <a:xfrm>
            <a:off x="6377551" y="1586347"/>
            <a:ext cx="509880" cy="787198"/>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hevron 9"/>
          <p:cNvSpPr/>
          <p:nvPr userDrawn="1"/>
        </p:nvSpPr>
        <p:spPr>
          <a:xfrm>
            <a:off x="6352661" y="3151149"/>
            <a:ext cx="509880" cy="78719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Chevron 10"/>
          <p:cNvSpPr/>
          <p:nvPr userDrawn="1"/>
        </p:nvSpPr>
        <p:spPr>
          <a:xfrm>
            <a:off x="6377551" y="4715951"/>
            <a:ext cx="509880" cy="787198"/>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Text Placeholder 11"/>
          <p:cNvSpPr>
            <a:spLocks noGrp="1"/>
          </p:cNvSpPr>
          <p:nvPr>
            <p:ph type="body" sz="quarter" idx="10"/>
          </p:nvPr>
        </p:nvSpPr>
        <p:spPr>
          <a:xfrm>
            <a:off x="2048256" y="1583812"/>
            <a:ext cx="3740150" cy="1150244"/>
          </a:xfrm>
        </p:spPr>
        <p:txBody>
          <a:bodyPr>
            <a:noAutofit/>
          </a:bodyPr>
          <a:lstStyle>
            <a:lvl1pPr marL="0" indent="0">
              <a:buNone/>
              <a:defRPr sz="1200"/>
            </a:lvl1pPr>
            <a:lvl2pPr marL="457177" indent="0">
              <a:buNone/>
              <a:defRPr sz="1200"/>
            </a:lvl2pPr>
            <a:lvl3pPr marL="914353" indent="0">
              <a:buNone/>
              <a:defRPr sz="1200"/>
            </a:lvl3pPr>
            <a:lvl4pPr marL="1371531" indent="0">
              <a:buNone/>
              <a:defRPr sz="1200"/>
            </a:lvl4pPr>
            <a:lvl5pPr marL="1828709" indent="0">
              <a:buNone/>
              <a:defRPr sz="1200"/>
            </a:lvl5pPr>
          </a:lstStyle>
          <a:p>
            <a:pPr lvl="0"/>
            <a:r>
              <a:rPr lang="en-US" dirty="0"/>
              <a:t>Click to edit Master </a:t>
            </a:r>
            <a:r>
              <a:rPr lang="en-US"/>
              <a:t>text styles</a:t>
            </a:r>
            <a:endParaRPr lang="en-US" dirty="0"/>
          </a:p>
        </p:txBody>
      </p:sp>
      <p:sp>
        <p:nvSpPr>
          <p:cNvPr id="15" name="Text Placeholder 11"/>
          <p:cNvSpPr>
            <a:spLocks noGrp="1"/>
          </p:cNvSpPr>
          <p:nvPr>
            <p:ph type="body" sz="quarter" idx="11"/>
          </p:nvPr>
        </p:nvSpPr>
        <p:spPr>
          <a:xfrm>
            <a:off x="2048256" y="3083428"/>
            <a:ext cx="3740150" cy="1150244"/>
          </a:xfrm>
        </p:spPr>
        <p:txBody>
          <a:bodyPr>
            <a:noAutofit/>
          </a:bodyPr>
          <a:lstStyle>
            <a:lvl1pPr marL="0" indent="0">
              <a:buNone/>
              <a:defRPr sz="1200"/>
            </a:lvl1pPr>
            <a:lvl2pPr marL="457177" indent="0">
              <a:buNone/>
              <a:defRPr sz="1200"/>
            </a:lvl2pPr>
            <a:lvl3pPr marL="914353" indent="0">
              <a:buNone/>
              <a:defRPr sz="1200"/>
            </a:lvl3pPr>
            <a:lvl4pPr marL="1371531" indent="0">
              <a:buNone/>
              <a:defRPr sz="1200"/>
            </a:lvl4pPr>
            <a:lvl5pPr marL="1828709" indent="0">
              <a:buNone/>
              <a:defRPr sz="1200"/>
            </a:lvl5pPr>
          </a:lstStyle>
          <a:p>
            <a:pPr lvl="0"/>
            <a:r>
              <a:rPr lang="en-US" dirty="0"/>
              <a:t>Click to edit Master </a:t>
            </a:r>
            <a:r>
              <a:rPr lang="en-US"/>
              <a:t>text styles</a:t>
            </a:r>
            <a:endParaRPr lang="en-US" dirty="0"/>
          </a:p>
        </p:txBody>
      </p:sp>
      <p:sp>
        <p:nvSpPr>
          <p:cNvPr id="16" name="Text Placeholder 11"/>
          <p:cNvSpPr>
            <a:spLocks noGrp="1"/>
          </p:cNvSpPr>
          <p:nvPr>
            <p:ph type="body" sz="quarter" idx="12"/>
          </p:nvPr>
        </p:nvSpPr>
        <p:spPr>
          <a:xfrm>
            <a:off x="2048256" y="4647052"/>
            <a:ext cx="3740150" cy="1150244"/>
          </a:xfrm>
        </p:spPr>
        <p:txBody>
          <a:bodyPr>
            <a:noAutofit/>
          </a:bodyPr>
          <a:lstStyle>
            <a:lvl1pPr marL="0" indent="0">
              <a:buNone/>
              <a:defRPr sz="1200"/>
            </a:lvl1pPr>
            <a:lvl2pPr marL="457177" indent="0">
              <a:buNone/>
              <a:defRPr sz="1200"/>
            </a:lvl2pPr>
            <a:lvl3pPr marL="914353" indent="0">
              <a:buNone/>
              <a:defRPr sz="1200"/>
            </a:lvl3pPr>
            <a:lvl4pPr marL="1371531" indent="0">
              <a:buNone/>
              <a:defRPr sz="1200"/>
            </a:lvl4pPr>
            <a:lvl5pPr marL="1828709" indent="0">
              <a:buNone/>
              <a:defRPr sz="1200"/>
            </a:lvl5pPr>
          </a:lstStyle>
          <a:p>
            <a:pPr lvl="0"/>
            <a:r>
              <a:rPr lang="en-US" dirty="0"/>
              <a:t>Click to edit Master </a:t>
            </a:r>
            <a:r>
              <a:rPr lang="en-US"/>
              <a:t>text styles</a:t>
            </a:r>
            <a:endParaRPr lang="en-US" dirty="0"/>
          </a:p>
        </p:txBody>
      </p:sp>
      <p:sp>
        <p:nvSpPr>
          <p:cNvPr id="17" name="Text Placeholder 11"/>
          <p:cNvSpPr>
            <a:spLocks noGrp="1"/>
          </p:cNvSpPr>
          <p:nvPr>
            <p:ph type="body" sz="quarter" idx="13"/>
          </p:nvPr>
        </p:nvSpPr>
        <p:spPr>
          <a:xfrm>
            <a:off x="7123176" y="1583812"/>
            <a:ext cx="3740150" cy="1150244"/>
          </a:xfrm>
        </p:spPr>
        <p:txBody>
          <a:bodyPr>
            <a:noAutofit/>
          </a:bodyPr>
          <a:lstStyle>
            <a:lvl1pPr marL="0" indent="0">
              <a:buNone/>
              <a:defRPr sz="1200"/>
            </a:lvl1pPr>
            <a:lvl2pPr marL="457177" indent="0">
              <a:buNone/>
              <a:defRPr sz="1200"/>
            </a:lvl2pPr>
            <a:lvl3pPr marL="914353" indent="0">
              <a:buNone/>
              <a:defRPr sz="1200"/>
            </a:lvl3pPr>
            <a:lvl4pPr marL="1371531" indent="0">
              <a:buNone/>
              <a:defRPr sz="1200"/>
            </a:lvl4pPr>
            <a:lvl5pPr marL="1828709" indent="0">
              <a:buNone/>
              <a:defRPr sz="1200"/>
            </a:lvl5pPr>
          </a:lstStyle>
          <a:p>
            <a:pPr lvl="0"/>
            <a:r>
              <a:rPr lang="en-US" dirty="0"/>
              <a:t>Click to edit Master </a:t>
            </a:r>
            <a:r>
              <a:rPr lang="en-US"/>
              <a:t>text styles</a:t>
            </a:r>
            <a:endParaRPr lang="en-US" dirty="0"/>
          </a:p>
        </p:txBody>
      </p:sp>
      <p:sp>
        <p:nvSpPr>
          <p:cNvPr id="18" name="Text Placeholder 11"/>
          <p:cNvSpPr>
            <a:spLocks noGrp="1"/>
          </p:cNvSpPr>
          <p:nvPr>
            <p:ph type="body" sz="quarter" idx="14"/>
          </p:nvPr>
        </p:nvSpPr>
        <p:spPr>
          <a:xfrm>
            <a:off x="7123176" y="3083428"/>
            <a:ext cx="3740150" cy="1150244"/>
          </a:xfrm>
        </p:spPr>
        <p:txBody>
          <a:bodyPr>
            <a:noAutofit/>
          </a:bodyPr>
          <a:lstStyle>
            <a:lvl1pPr marL="0" indent="0">
              <a:buNone/>
              <a:defRPr sz="1200"/>
            </a:lvl1pPr>
            <a:lvl2pPr marL="457177" indent="0">
              <a:buNone/>
              <a:defRPr sz="1200"/>
            </a:lvl2pPr>
            <a:lvl3pPr marL="914353" indent="0">
              <a:buNone/>
              <a:defRPr sz="1200"/>
            </a:lvl3pPr>
            <a:lvl4pPr marL="1371531" indent="0">
              <a:buNone/>
              <a:defRPr sz="1200"/>
            </a:lvl4pPr>
            <a:lvl5pPr marL="1828709" indent="0">
              <a:buNone/>
              <a:defRPr sz="1200"/>
            </a:lvl5pPr>
          </a:lstStyle>
          <a:p>
            <a:pPr lvl="0"/>
            <a:r>
              <a:rPr lang="en-US" dirty="0"/>
              <a:t>Click to edit Master </a:t>
            </a:r>
            <a:r>
              <a:rPr lang="en-US"/>
              <a:t>text styles</a:t>
            </a:r>
            <a:endParaRPr lang="en-US" dirty="0"/>
          </a:p>
        </p:txBody>
      </p:sp>
      <p:sp>
        <p:nvSpPr>
          <p:cNvPr id="19" name="Text Placeholder 11"/>
          <p:cNvSpPr>
            <a:spLocks noGrp="1"/>
          </p:cNvSpPr>
          <p:nvPr>
            <p:ph type="body" sz="quarter" idx="15"/>
          </p:nvPr>
        </p:nvSpPr>
        <p:spPr>
          <a:xfrm>
            <a:off x="7123176" y="4647052"/>
            <a:ext cx="3740150" cy="1150244"/>
          </a:xfrm>
        </p:spPr>
        <p:txBody>
          <a:bodyPr>
            <a:noAutofit/>
          </a:bodyPr>
          <a:lstStyle>
            <a:lvl1pPr marL="0" indent="0">
              <a:buNone/>
              <a:defRPr sz="1200"/>
            </a:lvl1pPr>
            <a:lvl2pPr marL="457177" indent="0">
              <a:buNone/>
              <a:defRPr sz="1200"/>
            </a:lvl2pPr>
            <a:lvl3pPr marL="914353" indent="0">
              <a:buNone/>
              <a:defRPr sz="1200"/>
            </a:lvl3pPr>
            <a:lvl4pPr marL="1371531" indent="0">
              <a:buNone/>
              <a:defRPr sz="1200"/>
            </a:lvl4pPr>
            <a:lvl5pPr marL="1828709" indent="0">
              <a:buNone/>
              <a:defRPr sz="1200"/>
            </a:lvl5pPr>
          </a:lstStyle>
          <a:p>
            <a:pPr lvl="0"/>
            <a:r>
              <a:rPr lang="en-US" dirty="0"/>
              <a:t>Click to edit Master </a:t>
            </a:r>
            <a:r>
              <a:rPr lang="en-US"/>
              <a:t>text styles</a:t>
            </a:r>
            <a:endParaRPr lang="en-US" dirty="0"/>
          </a:p>
        </p:txBody>
      </p:sp>
      <p:sp>
        <p:nvSpPr>
          <p:cNvPr id="6" name="Slide Number Placeholder 5">
            <a:extLst>
              <a:ext uri="{FF2B5EF4-FFF2-40B4-BE49-F238E27FC236}">
                <a16:creationId xmlns:a16="http://schemas.microsoft.com/office/drawing/2014/main" id="{78411698-CE8E-4D03-B18F-66F5876E8C04}"/>
              </a:ext>
            </a:extLst>
          </p:cNvPr>
          <p:cNvSpPr>
            <a:spLocks noGrp="1"/>
          </p:cNvSpPr>
          <p:nvPr>
            <p:ph type="sldNum" sz="quarter" idx="16"/>
          </p:nvPr>
        </p:nvSpPr>
        <p:spPr/>
        <p:txBody>
          <a:bodyPr/>
          <a:lstStyle/>
          <a:p>
            <a:fld id="{566AC8EE-6858-4310-BA6D-1212B7065653}" type="slidenum">
              <a:rPr lang="en-US" smtClean="0"/>
              <a:t>‹#›</a:t>
            </a:fld>
            <a:endParaRPr lang="en-US" dirty="0"/>
          </a:p>
        </p:txBody>
      </p:sp>
    </p:spTree>
    <p:extLst>
      <p:ext uri="{BB962C8B-B14F-4D97-AF65-F5344CB8AC3E}">
        <p14:creationId xmlns:p14="http://schemas.microsoft.com/office/powerpoint/2010/main" val="266510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 Placeholder 10"/>
          <p:cNvSpPr>
            <a:spLocks noGrp="1"/>
          </p:cNvSpPr>
          <p:nvPr>
            <p:ph type="body" sz="quarter" idx="14" hasCustomPrompt="1"/>
          </p:nvPr>
        </p:nvSpPr>
        <p:spPr>
          <a:xfrm>
            <a:off x="637881" y="536643"/>
            <a:ext cx="10905239" cy="304623"/>
          </a:xfrm>
        </p:spPr>
        <p:txBody>
          <a:bodyPr lIns="0" tIns="0" rIns="0" bIns="0">
            <a:noAutofit/>
          </a:bodyPr>
          <a:lstStyle>
            <a:lvl1pPr marL="0" indent="0" algn="l">
              <a:buNone/>
              <a:defRPr sz="2400" kern="0" spc="150" baseline="0">
                <a:solidFill>
                  <a:schemeClr val="tx2"/>
                </a:solidFill>
                <a:latin typeface="Larsseit" charset="0"/>
                <a:ea typeface="Larsseit" charset="0"/>
                <a:cs typeface="Larsseit" charset="0"/>
              </a:defRPr>
            </a:lvl1pPr>
          </a:lstStyle>
          <a:p>
            <a:pPr lvl="0"/>
            <a:r>
              <a:rPr lang="id-ID" sz="2400" dirty="0" err="1">
                <a:latin typeface="Larsseit" charset="0"/>
                <a:ea typeface="Larsseit" charset="0"/>
                <a:cs typeface="Larsseit" charset="0"/>
              </a:rPr>
              <a:t>Click</a:t>
            </a:r>
            <a:r>
              <a:rPr lang="id-ID" sz="2400" dirty="0">
                <a:latin typeface="Larsseit" charset="0"/>
                <a:ea typeface="Larsseit" charset="0"/>
                <a:cs typeface="Larsseit" charset="0"/>
              </a:rPr>
              <a:t> </a:t>
            </a:r>
            <a:r>
              <a:rPr lang="id-ID" sz="2400" dirty="0" err="1">
                <a:latin typeface="Larsseit" charset="0"/>
                <a:ea typeface="Larsseit" charset="0"/>
                <a:cs typeface="Larsseit" charset="0"/>
              </a:rPr>
              <a:t>to</a:t>
            </a:r>
            <a:r>
              <a:rPr lang="id-ID" sz="2400" dirty="0">
                <a:latin typeface="Larsseit" charset="0"/>
                <a:ea typeface="Larsseit" charset="0"/>
                <a:cs typeface="Larsseit" charset="0"/>
              </a:rPr>
              <a:t> </a:t>
            </a:r>
            <a:r>
              <a:rPr lang="id-ID" sz="2400" dirty="0" err="1">
                <a:latin typeface="Larsseit" charset="0"/>
                <a:ea typeface="Larsseit" charset="0"/>
                <a:cs typeface="Larsseit" charset="0"/>
              </a:rPr>
              <a:t>Add</a:t>
            </a:r>
            <a:r>
              <a:rPr lang="id-ID" sz="2400" dirty="0">
                <a:latin typeface="Larsseit" charset="0"/>
                <a:ea typeface="Larsseit" charset="0"/>
                <a:cs typeface="Larsseit" charset="0"/>
              </a:rPr>
              <a:t> </a:t>
            </a:r>
            <a:r>
              <a:rPr lang="id-ID" sz="2400" dirty="0" err="1">
                <a:latin typeface="Larsseit" charset="0"/>
                <a:ea typeface="Larsseit" charset="0"/>
                <a:cs typeface="Larsseit" charset="0"/>
              </a:rPr>
              <a:t>Text</a:t>
            </a:r>
            <a:endParaRPr lang="id-ID" dirty="0"/>
          </a:p>
        </p:txBody>
      </p:sp>
      <p:sp>
        <p:nvSpPr>
          <p:cNvPr id="9" name="Rectangle 8"/>
          <p:cNvSpPr/>
          <p:nvPr userDrawn="1"/>
        </p:nvSpPr>
        <p:spPr>
          <a:xfrm>
            <a:off x="650581" y="960245"/>
            <a:ext cx="464541" cy="87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1351" dirty="0">
              <a:solidFill>
                <a:srgbClr val="118CE7"/>
              </a:solidFill>
              <a:latin typeface="Larsseit" charset="0"/>
            </a:endParaRPr>
          </a:p>
        </p:txBody>
      </p:sp>
      <p:sp>
        <p:nvSpPr>
          <p:cNvPr id="2" name="Slide Number Placeholder 1">
            <a:extLst>
              <a:ext uri="{FF2B5EF4-FFF2-40B4-BE49-F238E27FC236}">
                <a16:creationId xmlns:a16="http://schemas.microsoft.com/office/drawing/2014/main" id="{79673D5A-A4AF-420B-AB2A-065361608E4F}"/>
              </a:ext>
            </a:extLst>
          </p:cNvPr>
          <p:cNvSpPr>
            <a:spLocks noGrp="1"/>
          </p:cNvSpPr>
          <p:nvPr>
            <p:ph type="sldNum" sz="quarter" idx="15"/>
          </p:nvPr>
        </p:nvSpPr>
        <p:spPr/>
        <p:txBody>
          <a:bodyPr/>
          <a:lstStyle/>
          <a:p>
            <a:fld id="{566AC8EE-6858-4310-BA6D-1212B7065653}" type="slidenum">
              <a:rPr lang="en-US" smtClean="0"/>
              <a:t>‹#›</a:t>
            </a:fld>
            <a:endParaRPr lang="en-US" dirty="0"/>
          </a:p>
        </p:txBody>
      </p:sp>
    </p:spTree>
    <p:extLst>
      <p:ext uri="{BB962C8B-B14F-4D97-AF65-F5344CB8AC3E}">
        <p14:creationId xmlns:p14="http://schemas.microsoft.com/office/powerpoint/2010/main" val="203775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anim calcmode="lin" valueType="num">
                                      <p:cBhvr>
                                        <p:cTn id="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7"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sz="quarter" idx="16"/>
          </p:nvPr>
        </p:nvSpPr>
        <p:spPr>
          <a:xfrm>
            <a:off x="650580" y="1453896"/>
            <a:ext cx="5521620" cy="4123944"/>
          </a:xfrm>
          <a:solidFill>
            <a:schemeClr val="bg1">
              <a:lumMod val="85000"/>
            </a:schemeClr>
          </a:solidFill>
          <a:ln>
            <a:noFill/>
          </a:ln>
        </p:spPr>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Rectangle 3"/>
          <p:cNvSpPr/>
          <p:nvPr userDrawn="1"/>
        </p:nvSpPr>
        <p:spPr>
          <a:xfrm>
            <a:off x="650581" y="960245"/>
            <a:ext cx="464541" cy="87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1351" dirty="0">
              <a:solidFill>
                <a:srgbClr val="118CE7"/>
              </a:solidFill>
              <a:latin typeface="Larsseit" charset="0"/>
            </a:endParaRPr>
          </a:p>
        </p:txBody>
      </p:sp>
      <p:sp>
        <p:nvSpPr>
          <p:cNvPr id="6" name="Content Placeholder 5"/>
          <p:cNvSpPr>
            <a:spLocks noGrp="1"/>
          </p:cNvSpPr>
          <p:nvPr>
            <p:ph sz="quarter" idx="17"/>
          </p:nvPr>
        </p:nvSpPr>
        <p:spPr>
          <a:xfrm>
            <a:off x="6556248" y="1454150"/>
            <a:ext cx="4609933" cy="41236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E0A69D0-71F0-42BB-994E-EEB630E25DCF}"/>
              </a:ext>
            </a:extLst>
          </p:cNvPr>
          <p:cNvSpPr>
            <a:spLocks noGrp="1"/>
          </p:cNvSpPr>
          <p:nvPr>
            <p:ph type="sldNum" sz="quarter" idx="18"/>
          </p:nvPr>
        </p:nvSpPr>
        <p:spPr/>
        <p:txBody>
          <a:bodyPr/>
          <a:lstStyle/>
          <a:p>
            <a:fld id="{566AC8EE-6858-4310-BA6D-1212B7065653}" type="slidenum">
              <a:rPr lang="en-US" smtClean="0"/>
              <a:t>‹#›</a:t>
            </a:fld>
            <a:endParaRPr lang="en-US" dirty="0"/>
          </a:p>
        </p:txBody>
      </p:sp>
    </p:spTree>
    <p:extLst>
      <p:ext uri="{BB962C8B-B14F-4D97-AF65-F5344CB8AC3E}">
        <p14:creationId xmlns:p14="http://schemas.microsoft.com/office/powerpoint/2010/main" val="3282420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0581" y="1470715"/>
            <a:ext cx="10703219" cy="41437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p:cNvSpPr>
            <a:spLocks noGrp="1"/>
          </p:cNvSpPr>
          <p:nvPr>
            <p:ph type="title"/>
          </p:nvPr>
        </p:nvSpPr>
        <p:spPr>
          <a:xfrm>
            <a:off x="650581" y="449776"/>
            <a:ext cx="10515600" cy="510469"/>
          </a:xfrm>
          <a:prstGeom prst="rect">
            <a:avLst/>
          </a:prstGeom>
        </p:spPr>
        <p:txBody>
          <a:bodyPr vert="horz" lIns="91440" tIns="45720" rIns="91440" bIns="45720" rtlCol="0" anchor="ctr">
            <a:normAutofit/>
          </a:bodyPr>
          <a:lstStyle/>
          <a:p>
            <a:r>
              <a:rPr lang="en-US" dirty="0"/>
              <a:t>Click to edit Master title style</a:t>
            </a:r>
          </a:p>
        </p:txBody>
      </p:sp>
      <p:sp>
        <p:nvSpPr>
          <p:cNvPr id="2" name="Slide Number Placeholder 1">
            <a:extLst>
              <a:ext uri="{FF2B5EF4-FFF2-40B4-BE49-F238E27FC236}">
                <a16:creationId xmlns:a16="http://schemas.microsoft.com/office/drawing/2014/main" id="{2E71B367-B83D-4488-B6BA-D217EFC2A3DB}"/>
              </a:ext>
            </a:extLst>
          </p:cNvPr>
          <p:cNvSpPr>
            <a:spLocks noGrp="1"/>
          </p:cNvSpPr>
          <p:nvPr>
            <p:ph type="sldNum" sz="quarter" idx="4"/>
          </p:nvPr>
        </p:nvSpPr>
        <p:spPr>
          <a:xfrm>
            <a:off x="9448800" y="649155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6AC8EE-6858-4310-BA6D-1212B7065653}" type="slidenum">
              <a:rPr lang="en-US" smtClean="0"/>
              <a:t>‹#›</a:t>
            </a:fld>
            <a:endParaRPr lang="en-US" dirty="0"/>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686" r:id="rId1"/>
    <p:sldLayoutId id="2147483692" r:id="rId2"/>
    <p:sldLayoutId id="2147483688" r:id="rId3"/>
    <p:sldLayoutId id="2147483662" r:id="rId4"/>
    <p:sldLayoutId id="2147483687" r:id="rId5"/>
    <p:sldLayoutId id="2147483690" r:id="rId6"/>
    <p:sldLayoutId id="2147483680" r:id="rId7"/>
    <p:sldLayoutId id="2147483689" r:id="rId8"/>
    <p:sldLayoutId id="2147483685" r:id="rId9"/>
    <p:sldLayoutId id="2147483691" r:id="rId10"/>
    <p:sldLayoutId id="2147483661" r:id="rId11"/>
    <p:sldLayoutId id="2147483693" r:id="rId12"/>
    <p:sldLayoutId id="2147483694" r:id="rId13"/>
  </p:sldLayoutIdLst>
  <p:hf hdr="0" ftr="0" dt="0"/>
  <p:txStyles>
    <p:titleStyle>
      <a:lvl1pPr algn="l" defTabSz="914354" rtl="0" eaLnBrk="1" latinLnBrk="0" hangingPunct="1">
        <a:lnSpc>
          <a:spcPct val="90000"/>
        </a:lnSpc>
        <a:spcBef>
          <a:spcPct val="0"/>
        </a:spcBef>
        <a:buNone/>
        <a:defRPr lang="en-US" sz="2400" kern="1200">
          <a:solidFill>
            <a:schemeClr val="tx1">
              <a:lumMod val="75000"/>
              <a:lumOff val="25000"/>
            </a:schemeClr>
          </a:solidFill>
          <a:latin typeface="Larsseit" charset="0"/>
          <a:ea typeface="Larsseit" charset="0"/>
          <a:cs typeface="Larsseit" charset="0"/>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lang="en-US" sz="2000" kern="1200" dirty="0" smtClean="0">
          <a:solidFill>
            <a:schemeClr val="tx1">
              <a:lumMod val="75000"/>
              <a:lumOff val="25000"/>
            </a:schemeClr>
          </a:solidFill>
          <a:effectLst/>
          <a:latin typeface="Larsseit" charset="0"/>
          <a:ea typeface="Larsseit" charset="0"/>
          <a:cs typeface="Larsseit" charset="0"/>
        </a:defRPr>
      </a:lvl1pPr>
      <a:lvl2pPr marL="685766" indent="-228589" algn="l" defTabSz="914354" rtl="0" eaLnBrk="1" latinLnBrk="0" hangingPunct="1">
        <a:lnSpc>
          <a:spcPct val="90000"/>
        </a:lnSpc>
        <a:spcBef>
          <a:spcPts val="500"/>
        </a:spcBef>
        <a:buFont typeface="Arial" panose="020B0604020202020204" pitchFamily="34" charset="0"/>
        <a:buChar char="•"/>
        <a:defRPr lang="en-US" sz="1800" kern="1200" dirty="0" smtClean="0">
          <a:solidFill>
            <a:schemeClr val="tx1">
              <a:lumMod val="75000"/>
              <a:lumOff val="25000"/>
            </a:schemeClr>
          </a:solidFill>
          <a:effectLst/>
          <a:latin typeface="Larsseit" charset="0"/>
          <a:ea typeface="Larsseit" charset="0"/>
          <a:cs typeface="Larsseit" charset="0"/>
        </a:defRPr>
      </a:lvl2pPr>
      <a:lvl3pPr marL="1142942" indent="-228589" algn="l" defTabSz="914354" rtl="0" eaLnBrk="1" latinLnBrk="0" hangingPunct="1">
        <a:lnSpc>
          <a:spcPct val="90000"/>
        </a:lnSpc>
        <a:spcBef>
          <a:spcPts val="500"/>
        </a:spcBef>
        <a:buFont typeface="Arial" panose="020B0604020202020204" pitchFamily="34" charset="0"/>
        <a:buChar char="•"/>
        <a:defRPr lang="en-US" sz="1600" kern="1200" dirty="0" smtClean="0">
          <a:solidFill>
            <a:schemeClr val="tx1">
              <a:lumMod val="75000"/>
              <a:lumOff val="25000"/>
            </a:schemeClr>
          </a:solidFill>
          <a:effectLst/>
          <a:latin typeface="Larsseit" charset="0"/>
          <a:ea typeface="Larsseit" charset="0"/>
          <a:cs typeface="Larsseit" charset="0"/>
        </a:defRPr>
      </a:lvl3pPr>
      <a:lvl4pPr marL="1600120" indent="-228589" algn="l" defTabSz="914354" rtl="0" eaLnBrk="1" latinLnBrk="0" hangingPunct="1">
        <a:lnSpc>
          <a:spcPct val="90000"/>
        </a:lnSpc>
        <a:spcBef>
          <a:spcPts val="500"/>
        </a:spcBef>
        <a:buFont typeface="Arial" panose="020B0604020202020204" pitchFamily="34" charset="0"/>
        <a:buChar char="•"/>
        <a:defRPr lang="en-US" sz="1400" kern="1200" dirty="0" smtClean="0">
          <a:solidFill>
            <a:schemeClr val="tx1">
              <a:lumMod val="75000"/>
              <a:lumOff val="25000"/>
            </a:schemeClr>
          </a:solidFill>
          <a:effectLst/>
          <a:latin typeface="Larsseit" charset="0"/>
          <a:ea typeface="Larsseit" charset="0"/>
          <a:cs typeface="Larsseit" charset="0"/>
        </a:defRPr>
      </a:lvl4pPr>
      <a:lvl5pPr marL="2057298" indent="-228589" algn="l" defTabSz="914354" rtl="0" eaLnBrk="1" latinLnBrk="0" hangingPunct="1">
        <a:lnSpc>
          <a:spcPct val="90000"/>
        </a:lnSpc>
        <a:spcBef>
          <a:spcPts val="500"/>
        </a:spcBef>
        <a:buFont typeface="Arial" panose="020B0604020202020204" pitchFamily="34" charset="0"/>
        <a:buChar char="•"/>
        <a:defRPr lang="en-US" sz="1200" kern="1200" dirty="0">
          <a:solidFill>
            <a:schemeClr val="tx1">
              <a:lumMod val="75000"/>
              <a:lumOff val="25000"/>
            </a:schemeClr>
          </a:solidFill>
          <a:effectLst/>
          <a:latin typeface="Larsseit" charset="0"/>
          <a:ea typeface="Larsseit" charset="0"/>
          <a:cs typeface="Larsseit"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surveymonkey.com/r/Preview/?sm=QUCBkt4ic15Q7fZA7Qh1p_2BLWXJr_2F_2F8O_2FHhMm2jXgtwT9ju27IMGqtJ1nd1J2ALSC"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surveymonkey.com/r/Preview/?sm=QUCBkt4ic15Q7fZA7Qh1p_2BLWXJr_2F_2F8O_2FHhMm2jXgtwT9ju27IMGqtJ1nd1J2ALSC" TargetMode="External"/><Relationship Id="rId2" Type="http://schemas.openxmlformats.org/officeDocument/2006/relationships/hyperlink" Target="https://steamacademywarren.org/appl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8.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32"/>
          <p:cNvSpPr txBox="1">
            <a:spLocks/>
          </p:cNvSpPr>
          <p:nvPr/>
        </p:nvSpPr>
        <p:spPr>
          <a:xfrm>
            <a:off x="6464582" y="2485282"/>
            <a:ext cx="4652119" cy="128695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endParaRPr lang="en-US" sz="1000" dirty="0">
              <a:solidFill>
                <a:schemeClr val="tx2"/>
              </a:solidFill>
              <a:latin typeface="Larsseit" charset="0"/>
            </a:endParaRPr>
          </a:p>
        </p:txBody>
      </p:sp>
      <p:sp>
        <p:nvSpPr>
          <p:cNvPr id="30" name="Text Placeholder 33"/>
          <p:cNvSpPr txBox="1">
            <a:spLocks/>
          </p:cNvSpPr>
          <p:nvPr/>
        </p:nvSpPr>
        <p:spPr>
          <a:xfrm>
            <a:off x="1107131" y="4173592"/>
            <a:ext cx="4513705" cy="122215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3200" b="1" dirty="0">
                <a:solidFill>
                  <a:schemeClr val="accent2"/>
                </a:solidFill>
                <a:latin typeface="Larsseit" charset="0"/>
                <a:ea typeface="Larsseit" charset="0"/>
                <a:cs typeface="Larsseit" charset="0"/>
              </a:rPr>
              <a:t>STEAM Academy of Warren</a:t>
            </a:r>
          </a:p>
          <a:p>
            <a:pPr marL="0" indent="0">
              <a:buNone/>
            </a:pPr>
            <a:r>
              <a:rPr lang="en-AU" sz="3200" b="1" dirty="0">
                <a:solidFill>
                  <a:schemeClr val="accent2"/>
                </a:solidFill>
                <a:latin typeface="Larsseit" charset="0"/>
                <a:ea typeface="Larsseit" charset="0"/>
                <a:cs typeface="Larsseit" charset="0"/>
              </a:rPr>
              <a:t>Fall Learning Options</a:t>
            </a:r>
          </a:p>
          <a:p>
            <a:pPr marL="0" indent="0">
              <a:buNone/>
            </a:pPr>
            <a:r>
              <a:rPr lang="en-AU" sz="2000" b="1" dirty="0">
                <a:solidFill>
                  <a:schemeClr val="accent2"/>
                </a:solidFill>
                <a:latin typeface="Larsseit" charset="0"/>
                <a:ea typeface="Larsseit" charset="0"/>
                <a:cs typeface="Larsseit" charset="0"/>
              </a:rPr>
              <a:t>2020-2021 </a:t>
            </a:r>
          </a:p>
          <a:p>
            <a:pPr marL="0" indent="0">
              <a:buNone/>
            </a:pPr>
            <a:r>
              <a:rPr lang="en-AU" sz="2000" b="1" dirty="0">
                <a:solidFill>
                  <a:schemeClr val="accent2"/>
                </a:solidFill>
                <a:latin typeface="Larsseit" charset="0"/>
                <a:ea typeface="Larsseit" charset="0"/>
                <a:cs typeface="Larsseit" charset="0"/>
              </a:rPr>
              <a:t>July 23,2020 at 11:30 am</a:t>
            </a:r>
            <a:endParaRPr lang="en-AU" sz="2000" b="1" dirty="0">
              <a:solidFill>
                <a:schemeClr val="tx2"/>
              </a:solidFill>
              <a:latin typeface="Larsseit" charset="0"/>
              <a:ea typeface="Larsseit" charset="0"/>
              <a:cs typeface="Larsseit" charset="0"/>
            </a:endParaRPr>
          </a:p>
          <a:p>
            <a:pPr marL="0" indent="0">
              <a:buNone/>
            </a:pPr>
            <a:endParaRPr lang="en-AU" sz="3200" b="1" dirty="0">
              <a:solidFill>
                <a:schemeClr val="accent2"/>
              </a:solidFill>
              <a:latin typeface="Larsseit" charset="0"/>
              <a:ea typeface="Larsseit" charset="0"/>
              <a:cs typeface="Larsseit" charset="0"/>
            </a:endParaRPr>
          </a:p>
          <a:p>
            <a:pPr marL="0" indent="0">
              <a:buNone/>
            </a:pPr>
            <a:endParaRPr lang="en-AU" sz="3200" b="1" dirty="0">
              <a:solidFill>
                <a:schemeClr val="accent2"/>
              </a:solidFill>
              <a:latin typeface="Larsseit" charset="0"/>
              <a:ea typeface="Larsseit" charset="0"/>
              <a:cs typeface="Larsseit" charset="0"/>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2416" y="2745548"/>
            <a:ext cx="4506340" cy="665164"/>
          </a:xfrm>
          <a:prstGeom prst="rect">
            <a:avLst/>
          </a:prstGeom>
        </p:spPr>
      </p:pic>
      <p:sp>
        <p:nvSpPr>
          <p:cNvPr id="5" name="Text Placeholder 33">
            <a:extLst>
              <a:ext uri="{FF2B5EF4-FFF2-40B4-BE49-F238E27FC236}">
                <a16:creationId xmlns:a16="http://schemas.microsoft.com/office/drawing/2014/main" id="{2334211B-4DEA-4AB2-8DCE-062C9C72CBCE}"/>
              </a:ext>
            </a:extLst>
          </p:cNvPr>
          <p:cNvSpPr txBox="1">
            <a:spLocks/>
          </p:cNvSpPr>
          <p:nvPr/>
        </p:nvSpPr>
        <p:spPr>
          <a:xfrm>
            <a:off x="6485271" y="3583328"/>
            <a:ext cx="4034303" cy="75937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AU" sz="2000" dirty="0">
              <a:solidFill>
                <a:schemeClr val="tx2"/>
              </a:solidFill>
              <a:latin typeface="Larsseit" charset="0"/>
              <a:ea typeface="Larsseit" charset="0"/>
              <a:cs typeface="Larsseit" charset="0"/>
            </a:endParaRPr>
          </a:p>
        </p:txBody>
      </p:sp>
      <p:sp>
        <p:nvSpPr>
          <p:cNvPr id="2" name="TextBox 1">
            <a:extLst>
              <a:ext uri="{FF2B5EF4-FFF2-40B4-BE49-F238E27FC236}">
                <a16:creationId xmlns:a16="http://schemas.microsoft.com/office/drawing/2014/main" id="{4B1B160E-D208-4D0B-9026-8411058723B4}"/>
              </a:ext>
            </a:extLst>
          </p:cNvPr>
          <p:cNvSpPr txBox="1"/>
          <p:nvPr/>
        </p:nvSpPr>
        <p:spPr>
          <a:xfrm>
            <a:off x="548640" y="757646"/>
            <a:ext cx="966651" cy="391885"/>
          </a:xfrm>
          <a:prstGeom prst="rect">
            <a:avLst/>
          </a:prstGeom>
          <a:solidFill>
            <a:schemeClr val="bg1"/>
          </a:solidFill>
        </p:spPr>
        <p:txBody>
          <a:bodyPr wrap="square" rtlCol="0">
            <a:spAutoFit/>
          </a:bodyPr>
          <a:lstStyle/>
          <a:p>
            <a:endParaRPr lang="en-US" dirty="0"/>
          </a:p>
        </p:txBody>
      </p:sp>
      <p:sp>
        <p:nvSpPr>
          <p:cNvPr id="3" name="Slide Number Placeholder 2">
            <a:extLst>
              <a:ext uri="{FF2B5EF4-FFF2-40B4-BE49-F238E27FC236}">
                <a16:creationId xmlns:a16="http://schemas.microsoft.com/office/drawing/2014/main" id="{2750D770-CCD0-4EEE-AC5C-24141531832F}"/>
              </a:ext>
            </a:extLst>
          </p:cNvPr>
          <p:cNvSpPr>
            <a:spLocks noGrp="1"/>
          </p:cNvSpPr>
          <p:nvPr>
            <p:ph type="sldNum" sz="quarter" idx="17"/>
          </p:nvPr>
        </p:nvSpPr>
        <p:spPr/>
        <p:txBody>
          <a:bodyPr/>
          <a:lstStyle/>
          <a:p>
            <a:fld id="{566AC8EE-6858-4310-BA6D-1212B7065653}" type="slidenum">
              <a:rPr lang="en-US" smtClean="0"/>
              <a:t>1</a:t>
            </a:fld>
            <a:endParaRPr lang="en-US" dirty="0"/>
          </a:p>
        </p:txBody>
      </p:sp>
      <p:sp>
        <p:nvSpPr>
          <p:cNvPr id="4" name="TextBox 3">
            <a:extLst>
              <a:ext uri="{FF2B5EF4-FFF2-40B4-BE49-F238E27FC236}">
                <a16:creationId xmlns:a16="http://schemas.microsoft.com/office/drawing/2014/main" id="{B7FC1171-5339-46C4-9D93-8822B09D99A5}"/>
              </a:ext>
            </a:extLst>
          </p:cNvPr>
          <p:cNvSpPr txBox="1"/>
          <p:nvPr/>
        </p:nvSpPr>
        <p:spPr>
          <a:xfrm>
            <a:off x="11930743" y="6470464"/>
            <a:ext cx="261257" cy="369332"/>
          </a:xfrm>
          <a:prstGeom prst="rect">
            <a:avLst/>
          </a:prstGeom>
          <a:solidFill>
            <a:schemeClr val="bg1"/>
          </a:solidFill>
        </p:spPr>
        <p:txBody>
          <a:bodyPr wrap="square" rtlCol="0">
            <a:spAutoFit/>
          </a:bodyPr>
          <a:lstStyle/>
          <a:p>
            <a:endParaRPr lang="en-US" dirty="0"/>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43494" y="2816083"/>
            <a:ext cx="4440515" cy="977248"/>
          </a:xfrm>
          <a:prstGeom prst="rect">
            <a:avLst/>
          </a:prstGeom>
        </p:spPr>
      </p:pic>
    </p:spTree>
    <p:extLst>
      <p:ext uri="{BB962C8B-B14F-4D97-AF65-F5344CB8AC3E}">
        <p14:creationId xmlns:p14="http://schemas.microsoft.com/office/powerpoint/2010/main" val="29340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ACCEL Schools Fall Learning Options</a:t>
            </a:r>
          </a:p>
        </p:txBody>
      </p:sp>
      <p:sp>
        <p:nvSpPr>
          <p:cNvPr id="6" name="Text Placeholder 5"/>
          <p:cNvSpPr>
            <a:spLocks noGrp="1"/>
          </p:cNvSpPr>
          <p:nvPr>
            <p:ph type="body" sz="quarter" idx="11"/>
          </p:nvPr>
        </p:nvSpPr>
        <p:spPr/>
        <p:txBody>
          <a:bodyPr>
            <a:normAutofit fontScale="92500" lnSpcReduction="10000"/>
          </a:bodyPr>
          <a:lstStyle/>
          <a:p>
            <a:r>
              <a:rPr lang="en-US" dirty="0"/>
              <a:t>ONLINE</a:t>
            </a:r>
          </a:p>
        </p:txBody>
      </p:sp>
      <p:sp>
        <p:nvSpPr>
          <p:cNvPr id="7" name="Text Placeholder 6"/>
          <p:cNvSpPr>
            <a:spLocks noGrp="1"/>
          </p:cNvSpPr>
          <p:nvPr>
            <p:ph type="body" sz="quarter" idx="12"/>
          </p:nvPr>
        </p:nvSpPr>
        <p:spPr/>
        <p:txBody>
          <a:bodyPr>
            <a:normAutofit fontScale="92500" lnSpcReduction="10000"/>
          </a:bodyPr>
          <a:lstStyle/>
          <a:p>
            <a:r>
              <a:rPr lang="en-US" dirty="0"/>
              <a:t>HYBRID</a:t>
            </a:r>
          </a:p>
        </p:txBody>
      </p:sp>
      <p:sp>
        <p:nvSpPr>
          <p:cNvPr id="8" name="Text Placeholder 7"/>
          <p:cNvSpPr>
            <a:spLocks noGrp="1"/>
          </p:cNvSpPr>
          <p:nvPr>
            <p:ph type="body" sz="quarter" idx="13"/>
          </p:nvPr>
        </p:nvSpPr>
        <p:spPr>
          <a:xfrm>
            <a:off x="1250502" y="2806700"/>
            <a:ext cx="2908300" cy="2944813"/>
          </a:xfrm>
        </p:spPr>
        <p:txBody>
          <a:bodyPr/>
          <a:lstStyle/>
          <a:p>
            <a:endParaRPr lang="en-US" dirty="0"/>
          </a:p>
        </p:txBody>
      </p:sp>
      <p:sp>
        <p:nvSpPr>
          <p:cNvPr id="2" name="Text Placeholder 1"/>
          <p:cNvSpPr>
            <a:spLocks noGrp="1"/>
          </p:cNvSpPr>
          <p:nvPr>
            <p:ph type="body" sz="quarter" idx="14"/>
          </p:nvPr>
        </p:nvSpPr>
        <p:spPr/>
        <p:txBody>
          <a:bodyPr/>
          <a:lstStyle/>
          <a:p>
            <a:endParaRPr lang="en-US" dirty="0"/>
          </a:p>
        </p:txBody>
      </p:sp>
      <p:sp>
        <p:nvSpPr>
          <p:cNvPr id="9" name="Text Placeholder 8"/>
          <p:cNvSpPr>
            <a:spLocks noGrp="1"/>
          </p:cNvSpPr>
          <p:nvPr>
            <p:ph type="body" sz="quarter" idx="15"/>
          </p:nvPr>
        </p:nvSpPr>
        <p:spPr/>
        <p:txBody>
          <a:bodyPr/>
          <a:lstStyle/>
          <a:p>
            <a:endParaRPr lang="en-US" dirty="0"/>
          </a:p>
        </p:txBody>
      </p:sp>
      <p:sp>
        <p:nvSpPr>
          <p:cNvPr id="3" name="Slide Number Placeholder 2"/>
          <p:cNvSpPr>
            <a:spLocks noGrp="1"/>
          </p:cNvSpPr>
          <p:nvPr>
            <p:ph type="sldNum" sz="quarter" idx="4294967295"/>
          </p:nvPr>
        </p:nvSpPr>
        <p:spPr>
          <a:xfrm>
            <a:off x="9448800" y="6491288"/>
            <a:ext cx="2743200" cy="365125"/>
          </a:xfrm>
        </p:spPr>
        <p:txBody>
          <a:bodyPr/>
          <a:lstStyle/>
          <a:p>
            <a:fld id="{566AC8EE-6858-4310-BA6D-1212B7065653}" type="slidenum">
              <a:rPr lang="en-US" smtClean="0"/>
              <a:t>10</a:t>
            </a:fld>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91179" y="2806700"/>
            <a:ext cx="2944813" cy="294481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67892" y="2823149"/>
            <a:ext cx="2933244" cy="292836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250285" y="2823149"/>
            <a:ext cx="2923492" cy="2928364"/>
          </a:xfrm>
          <a:prstGeom prst="rect">
            <a:avLst/>
          </a:prstGeom>
        </p:spPr>
      </p:pic>
      <p:sp>
        <p:nvSpPr>
          <p:cNvPr id="13" name="Text Placeholder 2"/>
          <p:cNvSpPr>
            <a:spLocks noGrp="1"/>
          </p:cNvSpPr>
          <p:nvPr>
            <p:ph type="body" sz="quarter" idx="10"/>
          </p:nvPr>
        </p:nvSpPr>
        <p:spPr>
          <a:xfrm>
            <a:off x="1704563" y="1801368"/>
            <a:ext cx="2247900" cy="330200"/>
          </a:xfrm>
        </p:spPr>
        <p:txBody>
          <a:bodyPr>
            <a:normAutofit fontScale="92500" lnSpcReduction="10000"/>
          </a:bodyPr>
          <a:lstStyle/>
          <a:p>
            <a:r>
              <a:rPr lang="en-US" dirty="0"/>
              <a:t>TRADITIONAL</a:t>
            </a:r>
          </a:p>
        </p:txBody>
      </p:sp>
    </p:spTree>
    <p:extLst>
      <p:ext uri="{BB962C8B-B14F-4D97-AF65-F5344CB8AC3E}">
        <p14:creationId xmlns:p14="http://schemas.microsoft.com/office/powerpoint/2010/main" val="3480493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8303" y="188977"/>
            <a:ext cx="1219200" cy="1219200"/>
          </a:xfrm>
          <a:prstGeom prst="rect">
            <a:avLst/>
          </a:prstGeom>
        </p:spPr>
      </p:pic>
      <p:sp>
        <p:nvSpPr>
          <p:cNvPr id="10" name="Title 9"/>
          <p:cNvSpPr>
            <a:spLocks noGrp="1"/>
          </p:cNvSpPr>
          <p:nvPr>
            <p:ph type="title"/>
          </p:nvPr>
        </p:nvSpPr>
        <p:spPr>
          <a:xfrm>
            <a:off x="1857503" y="449776"/>
            <a:ext cx="8361339" cy="510469"/>
          </a:xfrm>
        </p:spPr>
        <p:txBody>
          <a:bodyPr/>
          <a:lstStyle/>
          <a:p>
            <a:r>
              <a:rPr lang="en-US" dirty="0"/>
              <a:t>TRADITIONAL </a:t>
            </a:r>
          </a:p>
        </p:txBody>
      </p:sp>
      <p:sp>
        <p:nvSpPr>
          <p:cNvPr id="11" name="Content Placeholder 10"/>
          <p:cNvSpPr>
            <a:spLocks noGrp="1"/>
          </p:cNvSpPr>
          <p:nvPr>
            <p:ph sz="quarter" idx="15"/>
          </p:nvPr>
        </p:nvSpPr>
        <p:spPr>
          <a:xfrm>
            <a:off x="637881" y="1442681"/>
            <a:ext cx="10528300" cy="4050792"/>
          </a:xfrm>
        </p:spPr>
        <p:txBody>
          <a:bodyPr>
            <a:normAutofit fontScale="92500" lnSpcReduction="20000"/>
          </a:bodyPr>
          <a:lstStyle/>
          <a:p>
            <a:pPr marL="0" indent="0">
              <a:buNone/>
            </a:pPr>
            <a:r>
              <a:rPr lang="en-US" b="1" dirty="0"/>
              <a:t>In-person learning at the school building with added safety protocols and procedures.</a:t>
            </a:r>
          </a:p>
          <a:p>
            <a:pPr marL="0" indent="0">
              <a:buNone/>
            </a:pPr>
            <a:r>
              <a:rPr lang="en-US" dirty="0">
                <a:solidFill>
                  <a:srgbClr val="0072BC"/>
                </a:solidFill>
              </a:rPr>
              <a:t>INSTRUCTION</a:t>
            </a:r>
          </a:p>
          <a:p>
            <a:pPr marL="457177" lvl="1" indent="0">
              <a:buNone/>
            </a:pPr>
            <a:r>
              <a:rPr lang="en-US" dirty="0">
                <a:solidFill>
                  <a:schemeClr val="tx2"/>
                </a:solidFill>
              </a:rPr>
              <a:t>5 days per week at school, following safety guidelines </a:t>
            </a:r>
          </a:p>
          <a:p>
            <a:pPr marL="0" indent="0">
              <a:buNone/>
            </a:pPr>
            <a:r>
              <a:rPr lang="en-US" dirty="0">
                <a:solidFill>
                  <a:srgbClr val="0072BC"/>
                </a:solidFill>
              </a:rPr>
              <a:t>TEACHERS</a:t>
            </a:r>
          </a:p>
          <a:p>
            <a:pPr marL="457177" lvl="1" indent="0">
              <a:buNone/>
            </a:pPr>
            <a:r>
              <a:rPr lang="en-US" dirty="0">
                <a:solidFill>
                  <a:schemeClr val="tx2"/>
                </a:solidFill>
              </a:rPr>
              <a:t>Certified classroom teachers</a:t>
            </a:r>
          </a:p>
          <a:p>
            <a:pPr marL="0" indent="0">
              <a:buNone/>
            </a:pPr>
            <a:r>
              <a:rPr lang="en-US" dirty="0">
                <a:solidFill>
                  <a:srgbClr val="0072BC"/>
                </a:solidFill>
              </a:rPr>
              <a:t>SCHOOL ACTIVITIES</a:t>
            </a:r>
          </a:p>
          <a:p>
            <a:pPr marL="457177" lvl="1" indent="0">
              <a:buNone/>
            </a:pPr>
            <a:r>
              <a:rPr lang="en-US" dirty="0">
                <a:solidFill>
                  <a:schemeClr val="tx2"/>
                </a:solidFill>
              </a:rPr>
              <a:t>Sports, clubs, events &amp; fields trips will be planned according to the Governor’s guidelines for schools</a:t>
            </a:r>
          </a:p>
          <a:p>
            <a:pPr marL="0" indent="0">
              <a:buNone/>
            </a:pPr>
            <a:r>
              <a:rPr lang="en-US" dirty="0">
                <a:solidFill>
                  <a:srgbClr val="0072BC"/>
                </a:solidFill>
              </a:rPr>
              <a:t>TECHNOLOGY &amp; INTERNET</a:t>
            </a:r>
          </a:p>
          <a:p>
            <a:pPr marL="457177" lvl="1" indent="0">
              <a:buNone/>
            </a:pPr>
            <a:r>
              <a:rPr lang="en-US" dirty="0">
                <a:solidFill>
                  <a:schemeClr val="tx2"/>
                </a:solidFill>
              </a:rPr>
              <a:t>Classroom technology </a:t>
            </a:r>
          </a:p>
          <a:p>
            <a:pPr marL="0" indent="0">
              <a:buNone/>
            </a:pPr>
            <a:r>
              <a:rPr lang="en-US" dirty="0">
                <a:solidFill>
                  <a:srgbClr val="0072BC"/>
                </a:solidFill>
              </a:rPr>
              <a:t>TRANSPORTATION</a:t>
            </a:r>
          </a:p>
          <a:p>
            <a:pPr marL="457177" lvl="1" indent="0">
              <a:buNone/>
            </a:pPr>
            <a:r>
              <a:rPr lang="en-US" dirty="0">
                <a:solidFill>
                  <a:schemeClr val="tx2"/>
                </a:solidFill>
              </a:rPr>
              <a:t>Routes and availability will be communicated once known from district transportation department</a:t>
            </a:r>
          </a:p>
          <a:p>
            <a:pPr marL="0" indent="0">
              <a:buNone/>
            </a:pPr>
            <a:r>
              <a:rPr lang="en-US" dirty="0">
                <a:solidFill>
                  <a:srgbClr val="0072BC"/>
                </a:solidFill>
              </a:rPr>
              <a:t>FREE BREAKFAST AND LUNCH</a:t>
            </a:r>
          </a:p>
          <a:p>
            <a:pPr marL="457177" lvl="1" indent="0">
              <a:buNone/>
            </a:pPr>
            <a:r>
              <a:rPr lang="en-US" dirty="0">
                <a:solidFill>
                  <a:schemeClr val="tx2"/>
                </a:solidFill>
              </a:rPr>
              <a:t>Eat Meals at school </a:t>
            </a:r>
          </a:p>
        </p:txBody>
      </p:sp>
      <p:sp>
        <p:nvSpPr>
          <p:cNvPr id="9" name="Slide Number Placeholder 8"/>
          <p:cNvSpPr>
            <a:spLocks noGrp="1"/>
          </p:cNvSpPr>
          <p:nvPr>
            <p:ph type="sldNum" sz="quarter" idx="16"/>
          </p:nvPr>
        </p:nvSpPr>
        <p:spPr/>
        <p:txBody>
          <a:bodyPr/>
          <a:lstStyle/>
          <a:p>
            <a:fld id="{566AC8EE-6858-4310-BA6D-1212B7065653}" type="slidenum">
              <a:rPr lang="en-US" smtClean="0"/>
              <a:t>11</a:t>
            </a:fld>
            <a:endParaRPr lang="en-US" dirty="0"/>
          </a:p>
        </p:txBody>
      </p:sp>
    </p:spTree>
    <p:extLst>
      <p:ext uri="{BB962C8B-B14F-4D97-AF65-F5344CB8AC3E}">
        <p14:creationId xmlns:p14="http://schemas.microsoft.com/office/powerpoint/2010/main" val="1102137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7880" y="124655"/>
            <a:ext cx="1127369" cy="1125025"/>
          </a:xfrm>
          <a:prstGeom prst="rect">
            <a:avLst/>
          </a:prstGeom>
        </p:spPr>
      </p:pic>
      <p:sp>
        <p:nvSpPr>
          <p:cNvPr id="2" name="Title 1"/>
          <p:cNvSpPr>
            <a:spLocks noGrp="1"/>
          </p:cNvSpPr>
          <p:nvPr>
            <p:ph type="title"/>
          </p:nvPr>
        </p:nvSpPr>
        <p:spPr>
          <a:xfrm>
            <a:off x="1765249" y="452512"/>
            <a:ext cx="8372181" cy="510469"/>
          </a:xfrm>
        </p:spPr>
        <p:txBody>
          <a:bodyPr/>
          <a:lstStyle/>
          <a:p>
            <a:r>
              <a:rPr lang="en-US" dirty="0"/>
              <a:t>Online </a:t>
            </a:r>
          </a:p>
        </p:txBody>
      </p:sp>
      <p:sp>
        <p:nvSpPr>
          <p:cNvPr id="3" name="Content Placeholder 2"/>
          <p:cNvSpPr>
            <a:spLocks noGrp="1"/>
          </p:cNvSpPr>
          <p:nvPr>
            <p:ph sz="quarter" idx="15"/>
          </p:nvPr>
        </p:nvSpPr>
        <p:spPr/>
        <p:txBody>
          <a:bodyPr/>
          <a:lstStyle/>
          <a:p>
            <a:pPr marL="0" indent="0">
              <a:buNone/>
            </a:pPr>
            <a:r>
              <a:rPr lang="en-US" b="1" dirty="0"/>
              <a:t>At-home learning supported by teachers, technology, and curriculum speciﬁcally built for online learning. </a:t>
            </a:r>
          </a:p>
        </p:txBody>
      </p:sp>
      <p:sp>
        <p:nvSpPr>
          <p:cNvPr id="4" name="Slide Number Placeholder 3"/>
          <p:cNvSpPr>
            <a:spLocks noGrp="1"/>
          </p:cNvSpPr>
          <p:nvPr>
            <p:ph type="sldNum" sz="quarter" idx="16"/>
          </p:nvPr>
        </p:nvSpPr>
        <p:spPr/>
        <p:txBody>
          <a:bodyPr/>
          <a:lstStyle/>
          <a:p>
            <a:fld id="{566AC8EE-6858-4310-BA6D-1212B7065653}" type="slidenum">
              <a:rPr lang="en-US" smtClean="0"/>
              <a:t>12</a:t>
            </a:fld>
            <a:endParaRPr lang="en-US" dirty="0"/>
          </a:p>
        </p:txBody>
      </p:sp>
      <p:sp>
        <p:nvSpPr>
          <p:cNvPr id="7" name="Rectangle 6"/>
          <p:cNvSpPr/>
          <p:nvPr/>
        </p:nvSpPr>
        <p:spPr>
          <a:xfrm>
            <a:off x="883920" y="2113340"/>
            <a:ext cx="10109200" cy="3970318"/>
          </a:xfrm>
          <a:prstGeom prst="rect">
            <a:avLst/>
          </a:prstGeom>
        </p:spPr>
        <p:txBody>
          <a:bodyPr wrap="square">
            <a:spAutoFit/>
          </a:bodyPr>
          <a:lstStyle/>
          <a:p>
            <a:r>
              <a:rPr lang="en-US" dirty="0">
                <a:solidFill>
                  <a:srgbClr val="0072BC"/>
                </a:solidFill>
                <a:latin typeface="Larsseit" pitchFamily="50" charset="0"/>
              </a:rPr>
              <a:t>INSTRUCTION</a:t>
            </a:r>
          </a:p>
          <a:p>
            <a:pPr lvl="1"/>
            <a:r>
              <a:rPr lang="en-US" dirty="0">
                <a:solidFill>
                  <a:schemeClr val="tx2"/>
                </a:solidFill>
                <a:latin typeface="Larsseit" pitchFamily="50" charset="0"/>
              </a:rPr>
              <a:t>5 days per week at home</a:t>
            </a:r>
          </a:p>
          <a:p>
            <a:r>
              <a:rPr lang="en-US" dirty="0">
                <a:solidFill>
                  <a:srgbClr val="0072BC"/>
                </a:solidFill>
                <a:latin typeface="Larsseit" pitchFamily="50" charset="0"/>
              </a:rPr>
              <a:t>TEACHERS</a:t>
            </a:r>
          </a:p>
          <a:p>
            <a:pPr lvl="1"/>
            <a:r>
              <a:rPr lang="en-US" dirty="0">
                <a:solidFill>
                  <a:schemeClr val="tx2"/>
                </a:solidFill>
                <a:latin typeface="Larsseit" pitchFamily="50" charset="0"/>
              </a:rPr>
              <a:t>Certified teachers supported by parents </a:t>
            </a:r>
          </a:p>
          <a:p>
            <a:r>
              <a:rPr lang="en-US" dirty="0">
                <a:solidFill>
                  <a:srgbClr val="0072BC"/>
                </a:solidFill>
                <a:latin typeface="Larsseit" pitchFamily="50" charset="0"/>
              </a:rPr>
              <a:t>SCHOOL ACTIVITIES</a:t>
            </a:r>
          </a:p>
          <a:p>
            <a:pPr lvl="1"/>
            <a:r>
              <a:rPr lang="en-US" dirty="0">
                <a:solidFill>
                  <a:schemeClr val="tx2"/>
                </a:solidFill>
                <a:latin typeface="Larsseit" pitchFamily="50" charset="0"/>
              </a:rPr>
              <a:t>Access to school based extracurricular activities as scheduled by the school, in accordance with the Governor’s guidelines for health and safety.</a:t>
            </a:r>
          </a:p>
          <a:p>
            <a:r>
              <a:rPr lang="en-US" dirty="0">
                <a:solidFill>
                  <a:srgbClr val="0072BC"/>
                </a:solidFill>
                <a:latin typeface="Larsseit" pitchFamily="50" charset="0"/>
              </a:rPr>
              <a:t>TECHNOLOGY &amp; INTERNET</a:t>
            </a:r>
          </a:p>
          <a:p>
            <a:pPr lvl="1"/>
            <a:r>
              <a:rPr lang="en-US" dirty="0">
                <a:solidFill>
                  <a:schemeClr val="tx2"/>
                </a:solidFill>
                <a:latin typeface="Larsseit" pitchFamily="50" charset="0"/>
              </a:rPr>
              <a:t>School loaned computer as needed and available </a:t>
            </a:r>
          </a:p>
          <a:p>
            <a:pPr lvl="1"/>
            <a:r>
              <a:rPr lang="en-US" dirty="0">
                <a:solidFill>
                  <a:schemeClr val="tx2"/>
                </a:solidFill>
                <a:latin typeface="Larsseit" pitchFamily="50" charset="0"/>
              </a:rPr>
              <a:t>Internet reimbursement based on eligibility and participation</a:t>
            </a:r>
          </a:p>
          <a:p>
            <a:r>
              <a:rPr lang="en-US" dirty="0">
                <a:solidFill>
                  <a:srgbClr val="0072BC"/>
                </a:solidFill>
              </a:rPr>
              <a:t>TRANSPORTATION</a:t>
            </a:r>
          </a:p>
          <a:p>
            <a:pPr marL="457177" lvl="1" indent="0">
              <a:buNone/>
            </a:pPr>
            <a:r>
              <a:rPr lang="en-US" dirty="0">
                <a:solidFill>
                  <a:schemeClr val="tx2"/>
                </a:solidFill>
              </a:rPr>
              <a:t>Not applicable</a:t>
            </a:r>
            <a:endParaRPr lang="en-US" dirty="0">
              <a:solidFill>
                <a:schemeClr val="tx2"/>
              </a:solidFill>
              <a:latin typeface="Larsseit" pitchFamily="50" charset="0"/>
            </a:endParaRPr>
          </a:p>
          <a:p>
            <a:r>
              <a:rPr lang="en-US" dirty="0">
                <a:solidFill>
                  <a:srgbClr val="0072BC"/>
                </a:solidFill>
                <a:latin typeface="Larsseit" pitchFamily="50" charset="0"/>
              </a:rPr>
              <a:t>FREE BREAKFAST AND LUNCH</a:t>
            </a:r>
          </a:p>
          <a:p>
            <a:pPr lvl="1"/>
            <a:r>
              <a:rPr lang="en-US" dirty="0">
                <a:solidFill>
                  <a:schemeClr val="tx2"/>
                </a:solidFill>
                <a:latin typeface="Larsseit" pitchFamily="50" charset="0"/>
              </a:rPr>
              <a:t>Pick up “Grab &amp; Go” meals in advance during scheduled times</a:t>
            </a:r>
          </a:p>
        </p:txBody>
      </p:sp>
    </p:spTree>
    <p:extLst>
      <p:ext uri="{BB962C8B-B14F-4D97-AF65-F5344CB8AC3E}">
        <p14:creationId xmlns:p14="http://schemas.microsoft.com/office/powerpoint/2010/main" val="2270111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289" y="449775"/>
            <a:ext cx="9408501" cy="510469"/>
          </a:xfrm>
        </p:spPr>
        <p:txBody>
          <a:bodyPr/>
          <a:lstStyle/>
          <a:p>
            <a:r>
              <a:rPr lang="en-US" dirty="0"/>
              <a:t>HYBRID</a:t>
            </a:r>
          </a:p>
        </p:txBody>
      </p:sp>
      <p:sp>
        <p:nvSpPr>
          <p:cNvPr id="3" name="Content Placeholder 2"/>
          <p:cNvSpPr>
            <a:spLocks noGrp="1"/>
          </p:cNvSpPr>
          <p:nvPr>
            <p:ph sz="quarter" idx="15"/>
          </p:nvPr>
        </p:nvSpPr>
        <p:spPr>
          <a:xfrm>
            <a:off x="637881" y="1408176"/>
            <a:ext cx="10963072" cy="4718381"/>
          </a:xfrm>
        </p:spPr>
        <p:txBody>
          <a:bodyPr/>
          <a:lstStyle/>
          <a:p>
            <a:pPr marL="0" indent="0">
              <a:buNone/>
            </a:pPr>
            <a:r>
              <a:rPr lang="en-US" b="1" dirty="0"/>
              <a:t>A mix of Traditional and Online learning with in-person and at-home components. </a:t>
            </a:r>
          </a:p>
        </p:txBody>
      </p:sp>
      <p:sp>
        <p:nvSpPr>
          <p:cNvPr id="4" name="Slide Number Placeholder 3"/>
          <p:cNvSpPr>
            <a:spLocks noGrp="1"/>
          </p:cNvSpPr>
          <p:nvPr>
            <p:ph type="sldNum" sz="quarter" idx="16"/>
          </p:nvPr>
        </p:nvSpPr>
        <p:spPr/>
        <p:txBody>
          <a:bodyPr/>
          <a:lstStyle/>
          <a:p>
            <a:fld id="{566AC8EE-6858-4310-BA6D-1212B7065653}" type="slidenum">
              <a:rPr lang="en-US" smtClean="0"/>
              <a:t>13</a:t>
            </a:fld>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7881" y="92806"/>
            <a:ext cx="1224408" cy="1224408"/>
          </a:xfrm>
          <a:prstGeom prst="rect">
            <a:avLst/>
          </a:prstGeom>
        </p:spPr>
      </p:pic>
      <p:sp>
        <p:nvSpPr>
          <p:cNvPr id="6" name="Rectangle 5"/>
          <p:cNvSpPr/>
          <p:nvPr/>
        </p:nvSpPr>
        <p:spPr>
          <a:xfrm>
            <a:off x="637880" y="2156240"/>
            <a:ext cx="10632910" cy="4524315"/>
          </a:xfrm>
          <a:prstGeom prst="rect">
            <a:avLst/>
          </a:prstGeom>
        </p:spPr>
        <p:txBody>
          <a:bodyPr wrap="square">
            <a:spAutoFit/>
          </a:bodyPr>
          <a:lstStyle/>
          <a:p>
            <a:r>
              <a:rPr lang="en-US" dirty="0">
                <a:solidFill>
                  <a:srgbClr val="0072BC"/>
                </a:solidFill>
                <a:latin typeface="Larsseit" pitchFamily="50" charset="0"/>
              </a:rPr>
              <a:t>INSTRUCTION</a:t>
            </a:r>
          </a:p>
          <a:p>
            <a:pPr lvl="1"/>
            <a:r>
              <a:rPr lang="en-US" dirty="0">
                <a:solidFill>
                  <a:schemeClr val="tx2"/>
                </a:solidFill>
                <a:latin typeface="Larsseit" pitchFamily="50" charset="0"/>
              </a:rPr>
              <a:t>2 days per week at school &amp; 3 days at  home </a:t>
            </a:r>
          </a:p>
          <a:p>
            <a:r>
              <a:rPr lang="en-US" dirty="0">
                <a:solidFill>
                  <a:srgbClr val="0072BC"/>
                </a:solidFill>
                <a:latin typeface="Larsseit" pitchFamily="50" charset="0"/>
              </a:rPr>
              <a:t>TEACHERS</a:t>
            </a:r>
          </a:p>
          <a:p>
            <a:pPr lvl="1"/>
            <a:r>
              <a:rPr lang="en-US" dirty="0">
                <a:solidFill>
                  <a:schemeClr val="tx2"/>
                </a:solidFill>
                <a:latin typeface="Larsseit" pitchFamily="50" charset="0"/>
              </a:rPr>
              <a:t>Classroom teachers supported by parents </a:t>
            </a:r>
          </a:p>
          <a:p>
            <a:r>
              <a:rPr lang="en-US" dirty="0">
                <a:solidFill>
                  <a:srgbClr val="0072BC"/>
                </a:solidFill>
                <a:latin typeface="Larsseit" pitchFamily="50" charset="0"/>
              </a:rPr>
              <a:t>SCHOOL ACTIVITIES</a:t>
            </a:r>
          </a:p>
          <a:p>
            <a:pPr lvl="1"/>
            <a:r>
              <a:rPr lang="en-US" dirty="0">
                <a:solidFill>
                  <a:schemeClr val="tx2"/>
                </a:solidFill>
                <a:latin typeface="Larsseit" pitchFamily="50" charset="0"/>
              </a:rPr>
              <a:t>Access to school based extracurricular activities as scheduled by the school, in accordance with the Governor’s guidelines for health and safety.</a:t>
            </a:r>
          </a:p>
          <a:p>
            <a:r>
              <a:rPr lang="en-US" dirty="0">
                <a:solidFill>
                  <a:srgbClr val="0072BC"/>
                </a:solidFill>
                <a:latin typeface="Larsseit" pitchFamily="50" charset="0"/>
              </a:rPr>
              <a:t>TECHNOLOGY &amp; INTERNET</a:t>
            </a:r>
          </a:p>
          <a:p>
            <a:pPr lvl="1"/>
            <a:r>
              <a:rPr lang="en-US" dirty="0">
                <a:solidFill>
                  <a:schemeClr val="tx2"/>
                </a:solidFill>
                <a:latin typeface="Larsseit" pitchFamily="50" charset="0"/>
              </a:rPr>
              <a:t>School loaned computer as needed</a:t>
            </a:r>
          </a:p>
          <a:p>
            <a:pPr lvl="1"/>
            <a:r>
              <a:rPr lang="en-US" dirty="0">
                <a:solidFill>
                  <a:schemeClr val="tx2"/>
                </a:solidFill>
                <a:latin typeface="Larsseit" pitchFamily="50" charset="0"/>
              </a:rPr>
              <a:t>Internet reimbursement based on eligibility and participation</a:t>
            </a:r>
          </a:p>
          <a:p>
            <a:r>
              <a:rPr lang="en-US" dirty="0">
                <a:solidFill>
                  <a:srgbClr val="0072BC"/>
                </a:solidFill>
              </a:rPr>
              <a:t>TRANSPORTATION</a:t>
            </a:r>
          </a:p>
          <a:p>
            <a:pPr marL="457177" lvl="1" indent="0">
              <a:buNone/>
            </a:pPr>
            <a:r>
              <a:rPr lang="en-US" dirty="0">
                <a:solidFill>
                  <a:schemeClr val="tx2"/>
                </a:solidFill>
              </a:rPr>
              <a:t>Routes and availability will be communicated once known from district transportation department</a:t>
            </a:r>
            <a:endParaRPr lang="en-US" dirty="0">
              <a:solidFill>
                <a:schemeClr val="tx2"/>
              </a:solidFill>
              <a:latin typeface="Larsseit" pitchFamily="50" charset="0"/>
            </a:endParaRPr>
          </a:p>
          <a:p>
            <a:r>
              <a:rPr lang="en-US" dirty="0">
                <a:solidFill>
                  <a:srgbClr val="0072BC"/>
                </a:solidFill>
                <a:latin typeface="Larsseit" pitchFamily="50" charset="0"/>
              </a:rPr>
              <a:t>FREE BREAKFAST AND LUNCH</a:t>
            </a:r>
          </a:p>
          <a:p>
            <a:pPr lvl="1"/>
            <a:r>
              <a:rPr lang="en-US" dirty="0">
                <a:solidFill>
                  <a:schemeClr val="tx2"/>
                </a:solidFill>
                <a:latin typeface="Larsseit" pitchFamily="50" charset="0"/>
              </a:rPr>
              <a:t>Eat meals at school when learning at school; pick up “Grab &amp; Go” meals in advance when learning at home  </a:t>
            </a:r>
          </a:p>
          <a:p>
            <a:pPr lvl="1"/>
            <a:r>
              <a:rPr lang="en-US" dirty="0">
                <a:solidFill>
                  <a:schemeClr val="tx2"/>
                </a:solidFill>
                <a:latin typeface="Larsseit" pitchFamily="50" charset="0"/>
              </a:rPr>
              <a:t> </a:t>
            </a:r>
          </a:p>
        </p:txBody>
      </p:sp>
    </p:spTree>
    <p:extLst>
      <p:ext uri="{BB962C8B-B14F-4D97-AF65-F5344CB8AC3E}">
        <p14:creationId xmlns:p14="http://schemas.microsoft.com/office/powerpoint/2010/main" val="3989548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303" y="188977"/>
            <a:ext cx="1219200" cy="1219200"/>
          </a:xfrm>
          <a:prstGeom prst="rect">
            <a:avLst/>
          </a:prstGeom>
        </p:spPr>
      </p:pic>
      <p:sp>
        <p:nvSpPr>
          <p:cNvPr id="10" name="Title 9"/>
          <p:cNvSpPr>
            <a:spLocks noGrp="1"/>
          </p:cNvSpPr>
          <p:nvPr>
            <p:ph type="title"/>
          </p:nvPr>
        </p:nvSpPr>
        <p:spPr>
          <a:xfrm>
            <a:off x="1857503" y="449776"/>
            <a:ext cx="8361339" cy="510469"/>
          </a:xfrm>
        </p:spPr>
        <p:txBody>
          <a:bodyPr/>
          <a:lstStyle/>
          <a:p>
            <a:r>
              <a:rPr lang="en-US" dirty="0"/>
              <a:t>TRADITIONAL  FAQ’s</a:t>
            </a:r>
          </a:p>
        </p:txBody>
      </p:sp>
      <p:sp>
        <p:nvSpPr>
          <p:cNvPr id="11" name="Content Placeholder 10"/>
          <p:cNvSpPr>
            <a:spLocks noGrp="1"/>
          </p:cNvSpPr>
          <p:nvPr>
            <p:ph sz="quarter" idx="15"/>
          </p:nvPr>
        </p:nvSpPr>
        <p:spPr>
          <a:xfrm>
            <a:off x="637881" y="1442680"/>
            <a:ext cx="10528300" cy="5048877"/>
          </a:xfrm>
        </p:spPr>
        <p:txBody>
          <a:bodyPr>
            <a:normAutofit fontScale="85000" lnSpcReduction="10000"/>
          </a:bodyPr>
          <a:lstStyle/>
          <a:p>
            <a:r>
              <a:rPr lang="en-US" b="1" dirty="0">
                <a:solidFill>
                  <a:schemeClr val="tx2"/>
                </a:solidFill>
              </a:rPr>
              <a:t>What safety protocols will be in place? </a:t>
            </a:r>
          </a:p>
          <a:p>
            <a:pPr lvl="1"/>
            <a:r>
              <a:rPr lang="en-US" dirty="0"/>
              <a:t>Vigilantly Assess Symptoms. </a:t>
            </a:r>
          </a:p>
          <a:p>
            <a:pPr lvl="1"/>
            <a:r>
              <a:rPr lang="en-US" dirty="0"/>
              <a:t>Wash &amp; Sanitize Hands to Prevent Spread</a:t>
            </a:r>
          </a:p>
          <a:p>
            <a:pPr lvl="1"/>
            <a:r>
              <a:rPr lang="en-US" dirty="0"/>
              <a:t>Thoroughly Clean &amp; Sanitize School Environment to Limit Spread on Shared Surfaces. </a:t>
            </a:r>
          </a:p>
          <a:p>
            <a:pPr lvl="1"/>
            <a:r>
              <a:rPr lang="en-US" dirty="0"/>
              <a:t>Practice Social Distancing. </a:t>
            </a:r>
          </a:p>
          <a:p>
            <a:pPr lvl="1"/>
            <a:r>
              <a:rPr lang="en-US" dirty="0"/>
              <a:t>Implement Face Coverings Policy. </a:t>
            </a:r>
          </a:p>
          <a:p>
            <a:pPr lvl="2"/>
            <a:r>
              <a:rPr lang="en-US" dirty="0">
                <a:solidFill>
                  <a:schemeClr val="tx2"/>
                </a:solidFill>
              </a:rPr>
              <a:t>All school staff are required to wear face coverings. At this time, all students in Grades 3 and up will be required to wear face coverings while on campus and on the bus. It is strongly encouraged that students in Grades K-2 also wear masks. </a:t>
            </a:r>
          </a:p>
          <a:p>
            <a:r>
              <a:rPr lang="en-US" b="1" dirty="0"/>
              <a:t>How will the school handle someone testing positive for COVID-19?   </a:t>
            </a:r>
            <a:r>
              <a:rPr lang="en-US" dirty="0"/>
              <a:t>The school will provide written notification to any persons who came in direct contact with the diagnosed individual.   The building will be closed for 72hrs and sanitizing processes occur during that timeframe. </a:t>
            </a:r>
          </a:p>
          <a:p>
            <a:r>
              <a:rPr lang="en-US" b="1" dirty="0"/>
              <a:t>Will the school provide facemask? </a:t>
            </a:r>
            <a:r>
              <a:rPr lang="en-US" dirty="0"/>
              <a:t>The school will supply 3-ply surgical masks for all students. </a:t>
            </a:r>
          </a:p>
          <a:p>
            <a:r>
              <a:rPr lang="en-US" b="1" dirty="0"/>
              <a:t>Will my student eat in the cafeteria? </a:t>
            </a:r>
            <a:r>
              <a:rPr lang="en-US" dirty="0"/>
              <a:t>Based on Ohio Department of Health guidance at that time, students will be able to eat in the cafeteria while adhering to social distancing guidelines.</a:t>
            </a:r>
          </a:p>
          <a:p>
            <a:pPr lvl="0"/>
            <a:r>
              <a:rPr lang="en-US" b="1" dirty="0"/>
              <a:t>Will parents, visitors, or PTO members be allowed in the school building? </a:t>
            </a:r>
            <a:r>
              <a:rPr lang="en-US" dirty="0"/>
              <a:t>At this time, non-staff &amp; students will not be allowed past the School Office in accordance with Ohio Department of Health Guidelines for Schools.</a:t>
            </a:r>
          </a:p>
          <a:p>
            <a:r>
              <a:rPr lang="en-US" b="1" dirty="0"/>
              <a:t>What is the class size? </a:t>
            </a:r>
            <a:r>
              <a:rPr lang="en-US" dirty="0"/>
              <a:t>We anticipate decreased class sizes based on a parent survey earlier this summer indicating that one-third of the student body prefers the Online Learning option, one-third hybrid, and one-third Traditional.</a:t>
            </a:r>
          </a:p>
          <a:p>
            <a:pPr lvl="0"/>
            <a:endParaRPr lang="en-US" b="1" dirty="0"/>
          </a:p>
        </p:txBody>
      </p:sp>
      <p:sp>
        <p:nvSpPr>
          <p:cNvPr id="9" name="Slide Number Placeholder 8"/>
          <p:cNvSpPr>
            <a:spLocks noGrp="1"/>
          </p:cNvSpPr>
          <p:nvPr>
            <p:ph type="sldNum" sz="quarter" idx="16"/>
          </p:nvPr>
        </p:nvSpPr>
        <p:spPr/>
        <p:txBody>
          <a:bodyPr/>
          <a:lstStyle/>
          <a:p>
            <a:fld id="{566AC8EE-6858-4310-BA6D-1212B7065653}" type="slidenum">
              <a:rPr lang="en-US" smtClean="0"/>
              <a:t>14</a:t>
            </a:fld>
            <a:endParaRPr lang="en-US" dirty="0"/>
          </a:p>
        </p:txBody>
      </p:sp>
    </p:spTree>
    <p:extLst>
      <p:ext uri="{BB962C8B-B14F-4D97-AF65-F5344CB8AC3E}">
        <p14:creationId xmlns:p14="http://schemas.microsoft.com/office/powerpoint/2010/main" val="3112233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289" y="449775"/>
            <a:ext cx="9408501" cy="510469"/>
          </a:xfrm>
        </p:spPr>
        <p:txBody>
          <a:bodyPr/>
          <a:lstStyle/>
          <a:p>
            <a:r>
              <a:rPr lang="en-US" dirty="0"/>
              <a:t>Hybrid and Online FAQ’s </a:t>
            </a:r>
          </a:p>
        </p:txBody>
      </p:sp>
      <p:sp>
        <p:nvSpPr>
          <p:cNvPr id="3" name="Content Placeholder 2"/>
          <p:cNvSpPr>
            <a:spLocks noGrp="1"/>
          </p:cNvSpPr>
          <p:nvPr>
            <p:ph sz="quarter" idx="15"/>
          </p:nvPr>
        </p:nvSpPr>
        <p:spPr>
          <a:xfrm>
            <a:off x="637881" y="1408176"/>
            <a:ext cx="10963072" cy="4845139"/>
          </a:xfrm>
        </p:spPr>
        <p:txBody>
          <a:bodyPr>
            <a:normAutofit fontScale="62500" lnSpcReduction="20000"/>
          </a:bodyPr>
          <a:lstStyle/>
          <a:p>
            <a:r>
              <a:rPr lang="en-US" sz="2900" b="1" dirty="0"/>
              <a:t>If I choose hybrid, which days will my students go to school?  </a:t>
            </a:r>
            <a:r>
              <a:rPr lang="en-US" sz="2900" dirty="0"/>
              <a:t>hybrid students will go to school two days a week, and log-on for At-Home Learning the remaining three days of the week. </a:t>
            </a:r>
            <a:r>
              <a:rPr lang="en-US" sz="2900" dirty="0">
                <a:solidFill>
                  <a:schemeClr val="tx2"/>
                </a:solidFill>
              </a:rPr>
              <a:t>At our school, students in the hybrid model will either come on Monday and Tuesday or Thursday and Friday.</a:t>
            </a:r>
          </a:p>
          <a:p>
            <a:r>
              <a:rPr lang="en-US" sz="2900" b="1" dirty="0"/>
              <a:t>How will instruction be delivered?</a:t>
            </a:r>
            <a:r>
              <a:rPr lang="en-US" sz="2900" dirty="0"/>
              <a:t> A classroom teacher will deliver</a:t>
            </a:r>
            <a:r>
              <a:rPr lang="en-US" sz="2900" b="1" dirty="0"/>
              <a:t> o</a:t>
            </a:r>
            <a:r>
              <a:rPr lang="en-US" sz="2900" dirty="0"/>
              <a:t>nline instruction through a combination of live and individual work sessions organized in the Canvas Learning Management System. Parents, especially of younger students, will be asked to fulfill the position of Learning Coach to facilitate learning with their child and be available to provide support such as using the technology and answering questions about the learning activities.   </a:t>
            </a:r>
          </a:p>
          <a:p>
            <a:pPr lvl="0"/>
            <a:r>
              <a:rPr lang="en-US" sz="2900" b="1" dirty="0"/>
              <a:t>How will attendance be taken? </a:t>
            </a:r>
            <a:r>
              <a:rPr lang="en-US" sz="2900" dirty="0"/>
              <a:t>Attendance will be recorded by the classroom teacher. The classroom teacher knows that a student has attended school because the student’s online activity is tracked in the AMP Learning Platform. </a:t>
            </a:r>
          </a:p>
          <a:p>
            <a:pPr lvl="0"/>
            <a:r>
              <a:rPr lang="en-US" sz="2900" b="1" dirty="0"/>
              <a:t>Who will be my student’s teacher</a:t>
            </a:r>
            <a:r>
              <a:rPr lang="en-US" sz="2900" b="1" dirty="0">
                <a:solidFill>
                  <a:schemeClr val="tx2"/>
                </a:solidFill>
              </a:rPr>
              <a:t>? </a:t>
            </a:r>
            <a:r>
              <a:rPr lang="en-US" sz="2900" dirty="0">
                <a:solidFill>
                  <a:schemeClr val="tx2"/>
                </a:solidFill>
              </a:rPr>
              <a:t>Classroom teachers will guide student learning supported by parents as Learning Coaches.</a:t>
            </a:r>
          </a:p>
          <a:p>
            <a:r>
              <a:rPr lang="en-US" sz="2900" b="1" dirty="0"/>
              <a:t>How much time will be required of me as the parent “Learning Coach”? </a:t>
            </a:r>
            <a:r>
              <a:rPr lang="en-US" sz="2900" dirty="0"/>
              <a:t>Students will have online learning approximately 5 hours per day. Parent involvement varies by student and by grade level but typically requires about 2 hours per day of active teaching/supervision for younger grades and 30 minutes per day for middle &amp; high school. Parents should plan to be available during the entire learning block. Within the first two weeks of school, noticeable patterns will emerge and parents will be able to determine which pieces of learning their child needs assistance with on a regular or semi-regular basis.</a:t>
            </a:r>
          </a:p>
          <a:p>
            <a:pPr marL="0" indent="0">
              <a:buNone/>
            </a:pPr>
            <a:r>
              <a:rPr lang="en-US" sz="2900" dirty="0"/>
              <a:t> </a:t>
            </a:r>
            <a:endParaRPr lang="en-US" sz="2900" dirty="0">
              <a:solidFill>
                <a:schemeClr val="accent2"/>
              </a:solidFill>
            </a:endParaRPr>
          </a:p>
          <a:p>
            <a:endParaRPr lang="en-US" b="1" dirty="0"/>
          </a:p>
        </p:txBody>
      </p:sp>
      <p:sp>
        <p:nvSpPr>
          <p:cNvPr id="4" name="Slide Number Placeholder 3"/>
          <p:cNvSpPr>
            <a:spLocks noGrp="1"/>
          </p:cNvSpPr>
          <p:nvPr>
            <p:ph type="sldNum" sz="quarter" idx="16"/>
          </p:nvPr>
        </p:nvSpPr>
        <p:spPr/>
        <p:txBody>
          <a:bodyPr/>
          <a:lstStyle/>
          <a:p>
            <a:fld id="{566AC8EE-6858-4310-BA6D-1212B7065653}" type="slidenum">
              <a:rPr lang="en-US" smtClean="0"/>
              <a:t>15</a:t>
            </a:fld>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7881" y="92806"/>
            <a:ext cx="1224408" cy="1224408"/>
          </a:xfrm>
          <a:prstGeom prst="rect">
            <a:avLst/>
          </a:prstGeom>
        </p:spPr>
      </p:pic>
    </p:spTree>
    <p:extLst>
      <p:ext uri="{BB962C8B-B14F-4D97-AF65-F5344CB8AC3E}">
        <p14:creationId xmlns:p14="http://schemas.microsoft.com/office/powerpoint/2010/main" val="2307309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289" y="449775"/>
            <a:ext cx="9408501" cy="510469"/>
          </a:xfrm>
        </p:spPr>
        <p:txBody>
          <a:bodyPr/>
          <a:lstStyle/>
          <a:p>
            <a:r>
              <a:rPr lang="en-US" dirty="0"/>
              <a:t>hybrid and Online FAQ’s </a:t>
            </a:r>
          </a:p>
        </p:txBody>
      </p:sp>
      <p:sp>
        <p:nvSpPr>
          <p:cNvPr id="3" name="Content Placeholder 2"/>
          <p:cNvSpPr>
            <a:spLocks noGrp="1"/>
          </p:cNvSpPr>
          <p:nvPr>
            <p:ph sz="quarter" idx="15"/>
          </p:nvPr>
        </p:nvSpPr>
        <p:spPr>
          <a:xfrm>
            <a:off x="637881" y="1439836"/>
            <a:ext cx="10963072" cy="4718381"/>
          </a:xfrm>
        </p:spPr>
        <p:txBody>
          <a:bodyPr>
            <a:normAutofit/>
          </a:bodyPr>
          <a:lstStyle/>
          <a:p>
            <a:pPr lvl="0"/>
            <a:r>
              <a:rPr lang="en-US" b="1" dirty="0"/>
              <a:t>Will the school provide a computer? </a:t>
            </a:r>
            <a:r>
              <a:rPr lang="en-US" dirty="0">
                <a:solidFill>
                  <a:schemeClr val="tx2"/>
                </a:solidFill>
              </a:rPr>
              <a:t>School-loaned computers will be available as needed.</a:t>
            </a:r>
          </a:p>
          <a:p>
            <a:r>
              <a:rPr lang="en-US" b="1" dirty="0"/>
              <a:t>How will my student learn how to use the computer? </a:t>
            </a:r>
            <a:r>
              <a:rPr lang="en-US" dirty="0"/>
              <a:t>An orientation for students is built into the coursework at the beginning of the school year.</a:t>
            </a:r>
          </a:p>
          <a:p>
            <a:r>
              <a:rPr lang="en-US" b="1" dirty="0"/>
              <a:t>Will Online students be able to participate in extracurricular activities?</a:t>
            </a:r>
            <a:r>
              <a:rPr lang="en-US" dirty="0"/>
              <a:t> </a:t>
            </a:r>
            <a:r>
              <a:rPr lang="en-US" dirty="0">
                <a:solidFill>
                  <a:schemeClr val="tx2"/>
                </a:solidFill>
                <a:latin typeface="Larsseit" pitchFamily="50" charset="0"/>
              </a:rPr>
              <a:t>Access to school based extracurricular activities as scheduled by the school, in accordance with the Governor’s guidelines for health and safety.</a:t>
            </a:r>
          </a:p>
          <a:p>
            <a:pPr lvl="0"/>
            <a:r>
              <a:rPr lang="en-US" b="1" dirty="0"/>
              <a:t>Will Online students be on their computer all day long? </a:t>
            </a:r>
            <a:r>
              <a:rPr lang="en-US" dirty="0"/>
              <a:t>No. Online students will complete a mix of assignments on and offline throughout the school day.</a:t>
            </a:r>
          </a:p>
          <a:p>
            <a:pPr lvl="0"/>
            <a:r>
              <a:rPr lang="en-US" b="1" dirty="0"/>
              <a:t>Will Online and hybrid students be required to be online at specific times of day? </a:t>
            </a:r>
            <a:r>
              <a:rPr lang="en-US" dirty="0"/>
              <a:t>Yes. Students will follow a set schedule of live sessions they will need to attend each week supplemented by recorded sessions and coursework that can be completed at anytime before the due date.</a:t>
            </a:r>
          </a:p>
          <a:p>
            <a:pPr lvl="0"/>
            <a:r>
              <a:rPr lang="en-US" b="1" dirty="0"/>
              <a:t>How will Special Education, English Learning &amp; 504 students receive services? </a:t>
            </a:r>
            <a:r>
              <a:rPr lang="en-US" dirty="0"/>
              <a:t>All services and accommodations specified within a student's IEP will be delivered regardless of a student's modality.  </a:t>
            </a:r>
            <a:endParaRPr lang="en-US" b="1" dirty="0"/>
          </a:p>
        </p:txBody>
      </p:sp>
      <p:sp>
        <p:nvSpPr>
          <p:cNvPr id="4" name="Slide Number Placeholder 3"/>
          <p:cNvSpPr>
            <a:spLocks noGrp="1"/>
          </p:cNvSpPr>
          <p:nvPr>
            <p:ph type="sldNum" sz="quarter" idx="16"/>
          </p:nvPr>
        </p:nvSpPr>
        <p:spPr/>
        <p:txBody>
          <a:bodyPr/>
          <a:lstStyle/>
          <a:p>
            <a:fld id="{566AC8EE-6858-4310-BA6D-1212B7065653}" type="slidenum">
              <a:rPr lang="en-US" smtClean="0"/>
              <a:t>16</a:t>
            </a:fld>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7881" y="92806"/>
            <a:ext cx="1224408" cy="1224408"/>
          </a:xfrm>
          <a:prstGeom prst="rect">
            <a:avLst/>
          </a:prstGeom>
        </p:spPr>
      </p:pic>
    </p:spTree>
    <p:extLst>
      <p:ext uri="{BB962C8B-B14F-4D97-AF65-F5344CB8AC3E}">
        <p14:creationId xmlns:p14="http://schemas.microsoft.com/office/powerpoint/2010/main" val="472154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ACCEL Management Platform (AMP)  </a:t>
            </a:r>
          </a:p>
        </p:txBody>
      </p:sp>
      <p:sp>
        <p:nvSpPr>
          <p:cNvPr id="3" name="Content Placeholder 2"/>
          <p:cNvSpPr>
            <a:spLocks noGrp="1"/>
          </p:cNvSpPr>
          <p:nvPr>
            <p:ph sz="quarter" idx="15"/>
          </p:nvPr>
        </p:nvSpPr>
        <p:spPr>
          <a:xfrm>
            <a:off x="637881" y="1408177"/>
            <a:ext cx="10528300" cy="4727152"/>
          </a:xfrm>
          <a:solidFill>
            <a:schemeClr val="bg1"/>
          </a:solidFill>
        </p:spPr>
        <p:txBody>
          <a:bodyPr>
            <a:normAutofit/>
          </a:bodyPr>
          <a:lstStyle/>
          <a:p>
            <a:r>
              <a:rPr lang="en-US" dirty="0"/>
              <a:t>ACCEL Management Platform</a:t>
            </a:r>
          </a:p>
          <a:p>
            <a:pPr lvl="2"/>
            <a:r>
              <a:rPr lang="en-US" sz="1800" dirty="0">
                <a:solidFill>
                  <a:schemeClr val="tx2"/>
                </a:solidFill>
              </a:rPr>
              <a:t>Central place for instructional delivery for all 3 options </a:t>
            </a:r>
          </a:p>
          <a:p>
            <a:pPr lvl="2"/>
            <a:r>
              <a:rPr lang="en-US" sz="1800" dirty="0">
                <a:solidFill>
                  <a:schemeClr val="tx2"/>
                </a:solidFill>
              </a:rPr>
              <a:t>What is taught to students, and when,  will be the same across all the options</a:t>
            </a:r>
          </a:p>
          <a:p>
            <a:pPr lvl="3"/>
            <a:r>
              <a:rPr lang="en-US" sz="1600" dirty="0">
                <a:solidFill>
                  <a:schemeClr val="tx2"/>
                </a:solidFill>
              </a:rPr>
              <a:t>For example, all 4</a:t>
            </a:r>
            <a:r>
              <a:rPr lang="en-US" sz="1600" baseline="30000" dirty="0">
                <a:solidFill>
                  <a:schemeClr val="tx2"/>
                </a:solidFill>
              </a:rPr>
              <a:t>th</a:t>
            </a:r>
            <a:r>
              <a:rPr lang="en-US" sz="1600" dirty="0">
                <a:solidFill>
                  <a:schemeClr val="tx2"/>
                </a:solidFill>
              </a:rPr>
              <a:t> graders will learn fractions concepts on the same days, regardless of where the learning takes place</a:t>
            </a:r>
          </a:p>
          <a:p>
            <a:pPr lvl="4"/>
            <a:r>
              <a:rPr lang="en-US" sz="1400" dirty="0">
                <a:solidFill>
                  <a:schemeClr val="tx2"/>
                </a:solidFill>
              </a:rPr>
              <a:t>Fulltime in classroom students will receive that instruction from their classroom teacher</a:t>
            </a:r>
          </a:p>
          <a:p>
            <a:pPr lvl="4"/>
            <a:r>
              <a:rPr lang="en-US" sz="1400" dirty="0">
                <a:solidFill>
                  <a:schemeClr val="tx2"/>
                </a:solidFill>
              </a:rPr>
              <a:t>hybrid students may receive that instruction from their online teacher or a school-based teacher, depending on where they are learning that day</a:t>
            </a:r>
            <a:r>
              <a:rPr lang="en-US" sz="1800" dirty="0">
                <a:solidFill>
                  <a:schemeClr val="tx2"/>
                </a:solidFill>
                <a:highlight>
                  <a:srgbClr val="FFDD00"/>
                </a:highlight>
              </a:rPr>
              <a:t>	</a:t>
            </a:r>
          </a:p>
          <a:p>
            <a:pPr lvl="2"/>
            <a:r>
              <a:rPr lang="en-US" sz="1800" dirty="0">
                <a:solidFill>
                  <a:schemeClr val="tx2"/>
                </a:solidFill>
              </a:rPr>
              <a:t>Curriculum is determined at the school level </a:t>
            </a:r>
          </a:p>
          <a:p>
            <a:pPr lvl="2"/>
            <a:r>
              <a:rPr lang="en-US" sz="1800" dirty="0">
                <a:solidFill>
                  <a:schemeClr val="tx2"/>
                </a:solidFill>
              </a:rPr>
              <a:t>Students that change options will not have a lapse or gap in learning</a:t>
            </a:r>
          </a:p>
          <a:p>
            <a:pPr lvl="2"/>
            <a:r>
              <a:rPr lang="en-US" sz="1800" dirty="0">
                <a:solidFill>
                  <a:schemeClr val="tx2"/>
                </a:solidFill>
              </a:rPr>
              <a:t>Central place for parents to communicate with all of the staff involved in their child’s education (classroom teacher, virtual teacher, Special Education provider, etc.) </a:t>
            </a:r>
          </a:p>
          <a:p>
            <a:r>
              <a:rPr lang="en-US" sz="2200" dirty="0">
                <a:solidFill>
                  <a:schemeClr val="tx2"/>
                </a:solidFill>
              </a:rPr>
              <a:t>First day of school – August 17 </a:t>
            </a:r>
          </a:p>
          <a:p>
            <a:r>
              <a:rPr lang="en-US" sz="2200" dirty="0">
                <a:solidFill>
                  <a:schemeClr val="tx2"/>
                </a:solidFill>
              </a:rPr>
              <a:t>Orientation date – August 13 and 14</a:t>
            </a:r>
          </a:p>
          <a:p>
            <a:r>
              <a:rPr lang="en-US" sz="2200" dirty="0">
                <a:solidFill>
                  <a:schemeClr val="tx2"/>
                </a:solidFill>
              </a:rPr>
              <a:t>School supply list by option will be provided</a:t>
            </a:r>
            <a:r>
              <a:rPr lang="en-US" sz="2200" dirty="0">
                <a:solidFill>
                  <a:schemeClr val="accent2"/>
                </a:solidFill>
              </a:rPr>
              <a:t> </a:t>
            </a:r>
          </a:p>
          <a:p>
            <a:endParaRPr lang="en-US" sz="2200" dirty="0">
              <a:solidFill>
                <a:schemeClr val="accent2"/>
              </a:solidFill>
            </a:endParaRPr>
          </a:p>
        </p:txBody>
      </p:sp>
      <p:sp>
        <p:nvSpPr>
          <p:cNvPr id="4" name="Slide Number Placeholder 3"/>
          <p:cNvSpPr>
            <a:spLocks noGrp="1"/>
          </p:cNvSpPr>
          <p:nvPr>
            <p:ph type="sldNum" sz="quarter" idx="16"/>
          </p:nvPr>
        </p:nvSpPr>
        <p:spPr/>
        <p:txBody>
          <a:bodyPr/>
          <a:lstStyle/>
          <a:p>
            <a:fld id="{566AC8EE-6858-4310-BA6D-1212B7065653}" type="slidenum">
              <a:rPr lang="en-US" smtClean="0"/>
              <a:t>17</a:t>
            </a:fld>
            <a:endParaRPr lang="en-US" dirty="0"/>
          </a:p>
        </p:txBody>
      </p:sp>
    </p:spTree>
    <p:extLst>
      <p:ext uri="{BB962C8B-B14F-4D97-AF65-F5344CB8AC3E}">
        <p14:creationId xmlns:p14="http://schemas.microsoft.com/office/powerpoint/2010/main" val="4212951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881" y="389361"/>
            <a:ext cx="10515600" cy="510469"/>
          </a:xfrm>
        </p:spPr>
        <p:txBody>
          <a:bodyPr>
            <a:normAutofit/>
          </a:bodyPr>
          <a:lstStyle/>
          <a:p>
            <a:r>
              <a:rPr lang="en-US" dirty="0"/>
              <a:t>Next Steps for  Family Selection Process – Returning or Current Enrolled Students</a:t>
            </a:r>
          </a:p>
        </p:txBody>
      </p:sp>
      <p:sp>
        <p:nvSpPr>
          <p:cNvPr id="3" name="Content Placeholder 2"/>
          <p:cNvSpPr>
            <a:spLocks noGrp="1"/>
          </p:cNvSpPr>
          <p:nvPr>
            <p:ph sz="quarter" idx="15"/>
          </p:nvPr>
        </p:nvSpPr>
        <p:spPr/>
        <p:txBody>
          <a:bodyPr/>
          <a:lstStyle/>
          <a:p>
            <a:r>
              <a:rPr lang="en-US" dirty="0"/>
              <a:t>Parents/Guardians need to complete their Fall 2020 Learning Selection survey located on the ACCEL </a:t>
            </a:r>
            <a:r>
              <a:rPr lang="en-US" u="sng" dirty="0"/>
              <a:t>www.accelschools.com/Fall2020</a:t>
            </a:r>
            <a:endParaRPr lang="en-US" dirty="0">
              <a:solidFill>
                <a:schemeClr val="tx2"/>
              </a:solidFill>
              <a:hlinkClick r:id="rId2"/>
            </a:endParaRPr>
          </a:p>
          <a:p>
            <a:r>
              <a:rPr lang="en-US" dirty="0"/>
              <a:t>Current enrolled families must complete the survey by July 31</a:t>
            </a:r>
            <a:r>
              <a:rPr lang="en-US" baseline="30000" dirty="0"/>
              <a:t>st</a:t>
            </a:r>
            <a:r>
              <a:rPr lang="en-US" dirty="0"/>
              <a:t> </a:t>
            </a:r>
          </a:p>
          <a:p>
            <a:pPr lvl="1">
              <a:lnSpc>
                <a:spcPct val="100000"/>
              </a:lnSpc>
              <a:spcBef>
                <a:spcPts val="0"/>
              </a:spcBef>
            </a:pPr>
            <a:r>
              <a:rPr lang="en-US" dirty="0"/>
              <a:t>Student will default to the Traditional Cohort if they do not complete the survey</a:t>
            </a:r>
          </a:p>
          <a:p>
            <a:pPr lvl="1">
              <a:lnSpc>
                <a:spcPct val="100000"/>
              </a:lnSpc>
              <a:spcBef>
                <a:spcPts val="0"/>
              </a:spcBef>
            </a:pPr>
            <a:r>
              <a:rPr lang="en-US" dirty="0"/>
              <a:t>Families must be verified to make their choice </a:t>
            </a:r>
          </a:p>
          <a:p>
            <a:endParaRPr lang="en-US" dirty="0"/>
          </a:p>
        </p:txBody>
      </p:sp>
      <p:sp>
        <p:nvSpPr>
          <p:cNvPr id="4" name="Slide Number Placeholder 3"/>
          <p:cNvSpPr>
            <a:spLocks noGrp="1"/>
          </p:cNvSpPr>
          <p:nvPr>
            <p:ph type="sldNum" sz="quarter" idx="16"/>
          </p:nvPr>
        </p:nvSpPr>
        <p:spPr/>
        <p:txBody>
          <a:bodyPr/>
          <a:lstStyle/>
          <a:p>
            <a:fld id="{566AC8EE-6858-4310-BA6D-1212B7065653}" type="slidenum">
              <a:rPr lang="en-US" smtClean="0"/>
              <a:t>18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34764043"/>
              </p:ext>
            </p:extLst>
          </p:nvPr>
        </p:nvGraphicFramePr>
        <p:xfrm>
          <a:off x="4588151" y="5298031"/>
          <a:ext cx="2992965" cy="365760"/>
        </p:xfrm>
        <a:graphic>
          <a:graphicData uri="http://schemas.openxmlformats.org/drawingml/2006/table">
            <a:tbl>
              <a:tblPr/>
              <a:tblGrid>
                <a:gridCol w="2992965">
                  <a:extLst>
                    <a:ext uri="{9D8B030D-6E8A-4147-A177-3AD203B41FA5}">
                      <a16:colId xmlns:a16="http://schemas.microsoft.com/office/drawing/2014/main" val="1378157710"/>
                    </a:ext>
                  </a:extLst>
                </a:gridCol>
              </a:tblGrid>
              <a:tr h="0">
                <a:tc>
                  <a:txBody>
                    <a:bodyPr/>
                    <a:lstStyle/>
                    <a:p>
                      <a:pPr fontAlgn="ctr"/>
                      <a:endParaRPr lang="en-US" b="1" i="0" u="none" strike="noStrike" dirty="0">
                        <a:solidFill>
                          <a:srgbClr val="333E48"/>
                        </a:solidFill>
                        <a:effectLst/>
                        <a:latin typeface="Open Sans Condensed"/>
                      </a:endParaRPr>
                    </a:p>
                  </a:txBody>
                  <a:tcPr anchor="ctr">
                    <a:lnL>
                      <a:noFill/>
                    </a:lnL>
                    <a:lnR>
                      <a:noFill/>
                    </a:lnR>
                    <a:lnT>
                      <a:noFill/>
                    </a:lnT>
                    <a:lnB>
                      <a:noFill/>
                    </a:lnB>
                  </a:tcPr>
                </a:tc>
                <a:extLst>
                  <a:ext uri="{0D108BD9-81ED-4DB2-BD59-A6C34878D82A}">
                    <a16:rowId xmlns:a16="http://schemas.microsoft.com/office/drawing/2014/main" val="889684341"/>
                  </a:ext>
                </a:extLst>
              </a:tr>
            </a:tbl>
          </a:graphicData>
        </a:graphic>
      </p:graphicFrame>
    </p:spTree>
    <p:extLst>
      <p:ext uri="{BB962C8B-B14F-4D97-AF65-F5344CB8AC3E}">
        <p14:creationId xmlns:p14="http://schemas.microsoft.com/office/powerpoint/2010/main" val="263095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881" y="389361"/>
            <a:ext cx="10515600" cy="510469"/>
          </a:xfrm>
        </p:spPr>
        <p:txBody>
          <a:bodyPr/>
          <a:lstStyle/>
          <a:p>
            <a:r>
              <a:rPr lang="en-US" dirty="0"/>
              <a:t>Next Steps for Families not Enrolled </a:t>
            </a:r>
          </a:p>
        </p:txBody>
      </p:sp>
      <p:sp>
        <p:nvSpPr>
          <p:cNvPr id="3" name="Content Placeholder 2"/>
          <p:cNvSpPr>
            <a:spLocks noGrp="1"/>
          </p:cNvSpPr>
          <p:nvPr>
            <p:ph sz="quarter" idx="15"/>
          </p:nvPr>
        </p:nvSpPr>
        <p:spPr>
          <a:xfrm>
            <a:off x="637881" y="1408176"/>
            <a:ext cx="10528300" cy="4923797"/>
          </a:xfrm>
        </p:spPr>
        <p:txBody>
          <a:bodyPr>
            <a:normAutofit/>
          </a:bodyPr>
          <a:lstStyle/>
          <a:p>
            <a:r>
              <a:rPr lang="en-US" dirty="0">
                <a:solidFill>
                  <a:srgbClr val="000000">
                    <a:lumMod val="75000"/>
                    <a:lumOff val="25000"/>
                  </a:srgbClr>
                </a:solidFill>
                <a:latin typeface="Larsseit" pitchFamily="50" charset="0"/>
                <a:cs typeface="Calibri" panose="020F0502020204030204" pitchFamily="34" charset="0"/>
              </a:rPr>
              <a:t>Complete Enrollment Form Online or Call us and our enrollment team will help you do it over the phone</a:t>
            </a:r>
          </a:p>
          <a:p>
            <a:pPr lvl="2"/>
            <a:r>
              <a:rPr lang="en-US" dirty="0">
                <a:solidFill>
                  <a:schemeClr val="tx2"/>
                </a:solidFill>
                <a:hlinkClick r:id="rId2"/>
              </a:rPr>
              <a:t>https://steamacademywarren.org/apply/</a:t>
            </a:r>
            <a:endParaRPr lang="en-US" dirty="0">
              <a:solidFill>
                <a:schemeClr val="tx2"/>
              </a:solidFill>
            </a:endParaRPr>
          </a:p>
          <a:p>
            <a:pPr lvl="2"/>
            <a:r>
              <a:rPr lang="en-US" sz="1700" dirty="0">
                <a:solidFill>
                  <a:schemeClr val="tx2"/>
                </a:solidFill>
                <a:latin typeface="Larsseit" pitchFamily="50" charset="0"/>
                <a:cs typeface="Calibri" panose="020F0502020204030204" pitchFamily="34" charset="0"/>
              </a:rPr>
              <a:t>Call </a:t>
            </a:r>
            <a:r>
              <a:rPr lang="en-US" sz="1700" dirty="0">
                <a:solidFill>
                  <a:schemeClr val="tx2"/>
                </a:solidFill>
                <a:cs typeface="Calibri" panose="020F0502020204030204" pitchFamily="34" charset="0"/>
              </a:rPr>
              <a:t>330-394-3200</a:t>
            </a:r>
            <a:r>
              <a:rPr lang="en-US" sz="1700" dirty="0">
                <a:solidFill>
                  <a:schemeClr val="tx2"/>
                </a:solidFill>
                <a:latin typeface="Larsseit" pitchFamily="50" charset="0"/>
                <a:cs typeface="Calibri" panose="020F0502020204030204" pitchFamily="34" charset="0"/>
              </a:rPr>
              <a:t> and </a:t>
            </a:r>
            <a:r>
              <a:rPr lang="en-US" sz="1700" dirty="0">
                <a:solidFill>
                  <a:srgbClr val="000000">
                    <a:lumMod val="75000"/>
                    <a:lumOff val="25000"/>
                  </a:srgbClr>
                </a:solidFill>
                <a:latin typeface="Larsseit" pitchFamily="50" charset="0"/>
                <a:cs typeface="Calibri" panose="020F0502020204030204" pitchFamily="34" charset="0"/>
              </a:rPr>
              <a:t>Press 2</a:t>
            </a:r>
          </a:p>
          <a:p>
            <a:pPr lvl="3"/>
            <a:r>
              <a:rPr lang="en-US" dirty="0"/>
              <a:t>Supporting Documentation</a:t>
            </a:r>
          </a:p>
          <a:p>
            <a:pPr lvl="4"/>
            <a:r>
              <a:rPr lang="en-US" dirty="0"/>
              <a:t>Original Birth Certificate</a:t>
            </a:r>
          </a:p>
          <a:p>
            <a:pPr lvl="4"/>
            <a:r>
              <a:rPr lang="en-US" dirty="0"/>
              <a:t>Immunization/Shot Record</a:t>
            </a:r>
          </a:p>
          <a:p>
            <a:pPr lvl="4"/>
            <a:r>
              <a:rPr lang="en-US" dirty="0"/>
              <a:t>Proof of Residency</a:t>
            </a:r>
          </a:p>
          <a:p>
            <a:pPr lvl="4"/>
            <a:r>
              <a:rPr lang="en-US" dirty="0"/>
              <a:t>Shot Records</a:t>
            </a:r>
          </a:p>
          <a:p>
            <a:pPr lvl="4"/>
            <a:r>
              <a:rPr lang="en-US" dirty="0"/>
              <a:t>Physical Form &amp; Dental (Kindergarten students only)</a:t>
            </a:r>
          </a:p>
          <a:p>
            <a:pPr lvl="4"/>
            <a:r>
              <a:rPr lang="en-US" dirty="0"/>
              <a:t>Proof of Custody (if applicable)</a:t>
            </a:r>
          </a:p>
          <a:p>
            <a:pPr lvl="4"/>
            <a:r>
              <a:rPr lang="en-US" dirty="0"/>
              <a:t>IEP/504 Plan (if applicable)</a:t>
            </a:r>
          </a:p>
          <a:p>
            <a:r>
              <a:rPr lang="en-US" dirty="0"/>
              <a:t>Parents/Guardians need to complete their Fall 2020 Learning Selection survey located on the ACCEL </a:t>
            </a:r>
            <a:r>
              <a:rPr lang="en-US" u="sng" dirty="0"/>
              <a:t>www.accelschools.com/Fall2020</a:t>
            </a:r>
            <a:endParaRPr lang="en-US" dirty="0">
              <a:solidFill>
                <a:schemeClr val="tx2"/>
              </a:solidFill>
              <a:hlinkClick r:id="rId3"/>
            </a:endParaRPr>
          </a:p>
          <a:p>
            <a:r>
              <a:rPr lang="en-US" dirty="0"/>
              <a:t>Current enrolled families must complete the survey by July 31</a:t>
            </a:r>
            <a:r>
              <a:rPr lang="en-US" baseline="30000" dirty="0"/>
              <a:t>st</a:t>
            </a:r>
            <a:r>
              <a:rPr lang="en-US" dirty="0"/>
              <a:t> </a:t>
            </a:r>
          </a:p>
          <a:p>
            <a:pPr lvl="1">
              <a:lnSpc>
                <a:spcPct val="100000"/>
              </a:lnSpc>
              <a:spcBef>
                <a:spcPts val="0"/>
              </a:spcBef>
            </a:pPr>
            <a:r>
              <a:rPr lang="en-US" dirty="0"/>
              <a:t>Student will default to the Traditional Cohort if they do not complete the survey</a:t>
            </a:r>
          </a:p>
          <a:p>
            <a:pPr lvl="1">
              <a:lnSpc>
                <a:spcPct val="100000"/>
              </a:lnSpc>
              <a:spcBef>
                <a:spcPts val="0"/>
              </a:spcBef>
            </a:pPr>
            <a:r>
              <a:rPr lang="en-US" dirty="0"/>
              <a:t>Families must be verified to make their choice </a:t>
            </a:r>
          </a:p>
          <a:p>
            <a:endParaRPr lang="en-US" dirty="0"/>
          </a:p>
        </p:txBody>
      </p:sp>
      <p:sp>
        <p:nvSpPr>
          <p:cNvPr id="4" name="Slide Number Placeholder 3"/>
          <p:cNvSpPr>
            <a:spLocks noGrp="1"/>
          </p:cNvSpPr>
          <p:nvPr>
            <p:ph type="sldNum" sz="quarter" idx="16"/>
          </p:nvPr>
        </p:nvSpPr>
        <p:spPr/>
        <p:txBody>
          <a:bodyPr/>
          <a:lstStyle/>
          <a:p>
            <a:fld id="{566AC8EE-6858-4310-BA6D-1212B7065653}" type="slidenum">
              <a:rPr lang="en-US" smtClean="0"/>
              <a:t>19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34764043"/>
              </p:ext>
            </p:extLst>
          </p:nvPr>
        </p:nvGraphicFramePr>
        <p:xfrm>
          <a:off x="4588151" y="5298031"/>
          <a:ext cx="2992965" cy="365760"/>
        </p:xfrm>
        <a:graphic>
          <a:graphicData uri="http://schemas.openxmlformats.org/drawingml/2006/table">
            <a:tbl>
              <a:tblPr/>
              <a:tblGrid>
                <a:gridCol w="2992965">
                  <a:extLst>
                    <a:ext uri="{9D8B030D-6E8A-4147-A177-3AD203B41FA5}">
                      <a16:colId xmlns:a16="http://schemas.microsoft.com/office/drawing/2014/main" val="1378157710"/>
                    </a:ext>
                  </a:extLst>
                </a:gridCol>
              </a:tblGrid>
              <a:tr h="0">
                <a:tc>
                  <a:txBody>
                    <a:bodyPr/>
                    <a:lstStyle/>
                    <a:p>
                      <a:pPr fontAlgn="ctr"/>
                      <a:endParaRPr lang="en-US" b="1" i="0" u="none" strike="noStrike" dirty="0">
                        <a:solidFill>
                          <a:srgbClr val="333E48"/>
                        </a:solidFill>
                        <a:effectLst/>
                        <a:latin typeface="Open Sans Condensed"/>
                      </a:endParaRPr>
                    </a:p>
                  </a:txBody>
                  <a:tcPr anchor="ctr">
                    <a:lnL>
                      <a:noFill/>
                    </a:lnL>
                    <a:lnR>
                      <a:noFill/>
                    </a:lnR>
                    <a:lnT>
                      <a:noFill/>
                    </a:lnT>
                    <a:lnB>
                      <a:noFill/>
                    </a:lnB>
                  </a:tcPr>
                </a:tc>
                <a:extLst>
                  <a:ext uri="{0D108BD9-81ED-4DB2-BD59-A6C34878D82A}">
                    <a16:rowId xmlns:a16="http://schemas.microsoft.com/office/drawing/2014/main" val="889684341"/>
                  </a:ext>
                </a:extLst>
              </a:tr>
            </a:tbl>
          </a:graphicData>
        </a:graphic>
      </p:graphicFrame>
    </p:spTree>
    <p:extLst>
      <p:ext uri="{BB962C8B-B14F-4D97-AF65-F5344CB8AC3E}">
        <p14:creationId xmlns:p14="http://schemas.microsoft.com/office/powerpoint/2010/main" val="2392251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7" name="TextBox 36"/>
          <p:cNvSpPr txBox="1"/>
          <p:nvPr/>
        </p:nvSpPr>
        <p:spPr>
          <a:xfrm>
            <a:off x="0" y="2822878"/>
            <a:ext cx="12192000" cy="707886"/>
          </a:xfrm>
          <a:prstGeom prst="rect">
            <a:avLst/>
          </a:prstGeom>
          <a:noFill/>
        </p:spPr>
        <p:txBody>
          <a:bodyPr wrap="square" lIns="0" tIns="0" rIns="0" bIns="0" rtlCol="0">
            <a:spAutoFit/>
          </a:bodyPr>
          <a:lstStyle/>
          <a:p>
            <a:pPr algn="ctr">
              <a:lnSpc>
                <a:spcPct val="120000"/>
              </a:lnSpc>
            </a:pPr>
            <a:r>
              <a:rPr lang="en-US" sz="4000" b="1" dirty="0">
                <a:solidFill>
                  <a:schemeClr val="tx1">
                    <a:lumMod val="75000"/>
                    <a:lumOff val="25000"/>
                  </a:schemeClr>
                </a:solidFill>
                <a:latin typeface="Larsseit" charset="0"/>
                <a:ea typeface="Larsseit" charset="0"/>
                <a:cs typeface="Larsseit" charset="0"/>
              </a:rPr>
              <a:t>Introduction to ACCEL Schools</a:t>
            </a:r>
          </a:p>
        </p:txBody>
      </p:sp>
    </p:spTree>
    <p:extLst>
      <p:ext uri="{BB962C8B-B14F-4D97-AF65-F5344CB8AC3E}">
        <p14:creationId xmlns:p14="http://schemas.microsoft.com/office/powerpoint/2010/main" val="4105564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04E23"/>
        </a:solidFill>
        <a:effectLst/>
      </p:bgPr>
    </p:bg>
    <p:spTree>
      <p:nvGrpSpPr>
        <p:cNvPr id="1" name=""/>
        <p:cNvGrpSpPr/>
        <p:nvPr/>
      </p:nvGrpSpPr>
      <p:grpSpPr>
        <a:xfrm>
          <a:off x="0" y="0"/>
          <a:ext cx="0" cy="0"/>
          <a:chOff x="0" y="0"/>
          <a:chExt cx="0" cy="0"/>
        </a:xfrm>
      </p:grpSpPr>
      <p:sp>
        <p:nvSpPr>
          <p:cNvPr id="37" name="TextBox 36"/>
          <p:cNvSpPr txBox="1"/>
          <p:nvPr/>
        </p:nvSpPr>
        <p:spPr>
          <a:xfrm>
            <a:off x="0" y="2941093"/>
            <a:ext cx="12192000" cy="707886"/>
          </a:xfrm>
          <a:prstGeom prst="rect">
            <a:avLst/>
          </a:prstGeom>
          <a:noFill/>
        </p:spPr>
        <p:txBody>
          <a:bodyPr wrap="square" lIns="0" tIns="0" rIns="0" bIns="0" rtlCol="0">
            <a:spAutoFit/>
          </a:bodyPr>
          <a:lstStyle/>
          <a:p>
            <a:pPr algn="ctr">
              <a:lnSpc>
                <a:spcPct val="120000"/>
              </a:lnSpc>
            </a:pPr>
            <a:r>
              <a:rPr lang="en-US" sz="4000" b="1" dirty="0">
                <a:solidFill>
                  <a:schemeClr val="tx2"/>
                </a:solidFill>
                <a:latin typeface="Larsseit" charset="0"/>
                <a:ea typeface="Larsseit" charset="0"/>
                <a:cs typeface="Larsseit" charset="0"/>
              </a:rPr>
              <a:t>Questions?</a:t>
            </a:r>
            <a:endParaRPr lang="en-US" sz="4000" dirty="0">
              <a:solidFill>
                <a:schemeClr val="tx2"/>
              </a:solidFill>
              <a:latin typeface="Larsseit" charset="0"/>
              <a:ea typeface="Larsseit" charset="0"/>
              <a:cs typeface="Larsseit" charset="0"/>
            </a:endParaRPr>
          </a:p>
        </p:txBody>
      </p:sp>
    </p:spTree>
    <p:extLst>
      <p:ext uri="{BB962C8B-B14F-4D97-AF65-F5344CB8AC3E}">
        <p14:creationId xmlns:p14="http://schemas.microsoft.com/office/powerpoint/2010/main" val="2730930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noFill/>
        </p:spPr>
        <p:txBody>
          <a:bodyPr>
            <a:normAutofit fontScale="85000" lnSpcReduction="20000"/>
          </a:bodyPr>
          <a:lstStyle/>
          <a:p>
            <a:r>
              <a:rPr lang="en-US" dirty="0"/>
              <a:t>Established 2015</a:t>
            </a:r>
          </a:p>
          <a:p>
            <a:r>
              <a:rPr lang="en-US" dirty="0"/>
              <a:t>Division of Pansophic Learning</a:t>
            </a:r>
          </a:p>
          <a:p>
            <a:r>
              <a:rPr lang="en-US" dirty="0"/>
              <a:t>US Charter School Management</a:t>
            </a:r>
          </a:p>
          <a:p>
            <a:r>
              <a:rPr lang="en-US" dirty="0"/>
              <a:t>Greenfields, Takeovers, Turnarounds</a:t>
            </a:r>
          </a:p>
          <a:p>
            <a:r>
              <a:rPr lang="en-US" dirty="0"/>
              <a:t>hybrid learning</a:t>
            </a:r>
          </a:p>
          <a:p>
            <a:r>
              <a:rPr lang="en-US" dirty="0"/>
              <a:t>Schools are individualistic </a:t>
            </a:r>
          </a:p>
          <a:p>
            <a:endParaRPr lang="en-US" dirty="0"/>
          </a:p>
          <a:p>
            <a:endParaRPr lang="en-US" dirty="0"/>
          </a:p>
        </p:txBody>
      </p:sp>
      <p:sp>
        <p:nvSpPr>
          <p:cNvPr id="6" name="Text Placeholder 5"/>
          <p:cNvSpPr>
            <a:spLocks noGrp="1"/>
          </p:cNvSpPr>
          <p:nvPr>
            <p:ph type="body" sz="quarter" idx="17"/>
          </p:nvPr>
        </p:nvSpPr>
        <p:spPr/>
        <p:txBody>
          <a:bodyPr>
            <a:noAutofit/>
          </a:bodyPr>
          <a:lstStyle/>
          <a:p>
            <a:r>
              <a:rPr lang="en-US" sz="2000" dirty="0"/>
              <a:t>45+ Schools	</a:t>
            </a:r>
          </a:p>
        </p:txBody>
      </p:sp>
      <p:sp>
        <p:nvSpPr>
          <p:cNvPr id="7" name="Text Placeholder 6"/>
          <p:cNvSpPr>
            <a:spLocks noGrp="1"/>
          </p:cNvSpPr>
          <p:nvPr>
            <p:ph type="body" sz="quarter" idx="18"/>
          </p:nvPr>
        </p:nvSpPr>
        <p:spPr/>
        <p:txBody>
          <a:bodyPr>
            <a:noAutofit/>
          </a:bodyPr>
          <a:lstStyle/>
          <a:p>
            <a:r>
              <a:rPr lang="en-US" sz="2000" dirty="0"/>
              <a:t>15,000+ Students</a:t>
            </a:r>
          </a:p>
        </p:txBody>
      </p:sp>
      <p:sp>
        <p:nvSpPr>
          <p:cNvPr id="12" name="Title 1">
            <a:extLst>
              <a:ext uri="{FF2B5EF4-FFF2-40B4-BE49-F238E27FC236}">
                <a16:creationId xmlns:a16="http://schemas.microsoft.com/office/drawing/2014/main" id="{1E6FCA1B-A4B4-4B8F-8B87-F989780D8181}"/>
              </a:ext>
            </a:extLst>
          </p:cNvPr>
          <p:cNvSpPr txBox="1">
            <a:spLocks/>
          </p:cNvSpPr>
          <p:nvPr/>
        </p:nvSpPr>
        <p:spPr>
          <a:xfrm>
            <a:off x="552607" y="395346"/>
            <a:ext cx="10515600" cy="510469"/>
          </a:xfrm>
          <a:prstGeom prst="rect">
            <a:avLst/>
          </a:prstGeom>
        </p:spPr>
        <p:txBody>
          <a:bodyPr/>
          <a:lstStyle>
            <a:lvl1pPr algn="l" defTabSz="914354" rtl="0" eaLnBrk="1" latinLnBrk="0" hangingPunct="1">
              <a:lnSpc>
                <a:spcPct val="90000"/>
              </a:lnSpc>
              <a:spcBef>
                <a:spcPct val="0"/>
              </a:spcBef>
              <a:buNone/>
              <a:defRPr lang="en-US" sz="2400" kern="1200">
                <a:solidFill>
                  <a:schemeClr val="tx1">
                    <a:lumMod val="75000"/>
                    <a:lumOff val="25000"/>
                  </a:schemeClr>
                </a:solidFill>
                <a:latin typeface="Larsseit" charset="0"/>
                <a:ea typeface="Larsseit" charset="0"/>
                <a:cs typeface="Larsseit" charset="0"/>
              </a:defRPr>
            </a:lvl1pPr>
          </a:lstStyle>
          <a:p>
            <a:r>
              <a:rPr lang="en-US" dirty="0"/>
              <a:t>ACCEL Schools</a:t>
            </a:r>
          </a:p>
        </p:txBody>
      </p:sp>
      <p:pic>
        <p:nvPicPr>
          <p:cNvPr id="10" name="Picture 9">
            <a:extLst>
              <a:ext uri="{FF2B5EF4-FFF2-40B4-BE49-F238E27FC236}">
                <a16:creationId xmlns:a16="http://schemas.microsoft.com/office/drawing/2014/main" id="{7382BFBE-DA00-4645-9C8E-06C74DDD37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59404" y="1788348"/>
            <a:ext cx="2653567" cy="160019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6061" y="3878966"/>
            <a:ext cx="1780478" cy="2157593"/>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9058" y="1700783"/>
            <a:ext cx="2047831" cy="181331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55637" y="3314322"/>
            <a:ext cx="2857500" cy="2857500"/>
          </a:xfrm>
          <a:prstGeom prst="rect">
            <a:avLst/>
          </a:prstGeom>
        </p:spPr>
      </p:pic>
    </p:spTree>
    <p:extLst>
      <p:ext uri="{BB962C8B-B14F-4D97-AF65-F5344CB8AC3E}">
        <p14:creationId xmlns:p14="http://schemas.microsoft.com/office/powerpoint/2010/main" val="961614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17254" y="525439"/>
            <a:ext cx="3336545" cy="1657614"/>
          </a:xfrm>
          <a:solidFill>
            <a:schemeClr val="accent1"/>
          </a:solidFill>
        </p:spPr>
        <p:txBody>
          <a:bodyPr vert="horz" lIns="91440" tIns="45720" rIns="91440" bIns="45720" rtlCol="0" anchor="ctr">
            <a:normAutofit/>
          </a:bodyPr>
          <a:lstStyle/>
          <a:p>
            <a:pPr defTabSz="914400"/>
            <a:r>
              <a:rPr lang="en-US" sz="3600" b="1" kern="1200" dirty="0">
                <a:solidFill>
                  <a:schemeClr val="bg2"/>
                </a:solidFill>
                <a:latin typeface="Calibri" panose="020F0502020204030204" pitchFamily="34" charset="0"/>
                <a:ea typeface="+mj-ea"/>
                <a:cs typeface="Calibri" panose="020F0502020204030204" pitchFamily="34" charset="0"/>
              </a:rPr>
              <a:t>ACCEL Schools</a:t>
            </a:r>
          </a:p>
        </p:txBody>
      </p:sp>
      <p:pic>
        <p:nvPicPr>
          <p:cNvPr id="15" name="Picture 14">
            <a:extLst>
              <a:ext uri="{FF2B5EF4-FFF2-40B4-BE49-F238E27FC236}">
                <a16:creationId xmlns:a16="http://schemas.microsoft.com/office/drawing/2014/main" id="{C2002F8D-BC68-4EAC-94BB-949364D18F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110" y="-1"/>
            <a:ext cx="3860505" cy="2573197"/>
          </a:xfrm>
          <a:prstGeom prst="rect">
            <a:avLst/>
          </a:prstGeom>
        </p:spPr>
      </p:pic>
      <p:pic>
        <p:nvPicPr>
          <p:cNvPr id="17" name="Picture 16">
            <a:extLst>
              <a:ext uri="{FF2B5EF4-FFF2-40B4-BE49-F238E27FC236}">
                <a16:creationId xmlns:a16="http://schemas.microsoft.com/office/drawing/2014/main" id="{937EFD85-0545-41EA-8BF4-9FD2B4D4EC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4755" y="-4761"/>
            <a:ext cx="3866936" cy="2577957"/>
          </a:xfrm>
          <a:prstGeom prst="rect">
            <a:avLst/>
          </a:prstGeom>
        </p:spPr>
      </p:pic>
      <p:pic>
        <p:nvPicPr>
          <p:cNvPr id="13" name="Picture 12">
            <a:extLst>
              <a:ext uri="{FF2B5EF4-FFF2-40B4-BE49-F238E27FC236}">
                <a16:creationId xmlns:a16="http://schemas.microsoft.com/office/drawing/2014/main" id="{12613409-98FC-4A69-B916-B817E4B10B1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a:off x="20" y="2316479"/>
            <a:ext cx="3851167" cy="2299381"/>
          </a:xfrm>
          <a:prstGeom prst="rect">
            <a:avLst/>
          </a:prstGeom>
        </p:spPr>
      </p:pic>
      <p:pic>
        <p:nvPicPr>
          <p:cNvPr id="7" name="Picture 6">
            <a:extLst>
              <a:ext uri="{FF2B5EF4-FFF2-40B4-BE49-F238E27FC236}">
                <a16:creationId xmlns:a16="http://schemas.microsoft.com/office/drawing/2014/main" id="{41058449-E9B2-4CFB-8873-C9EE83084A0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4611776"/>
            <a:ext cx="3890207" cy="2327975"/>
          </a:xfrm>
          <a:prstGeom prst="rect">
            <a:avLst/>
          </a:prstGeom>
        </p:spPr>
      </p:pic>
      <p:pic>
        <p:nvPicPr>
          <p:cNvPr id="9" name="Picture 8">
            <a:extLst>
              <a:ext uri="{FF2B5EF4-FFF2-40B4-BE49-F238E27FC236}">
                <a16:creationId xmlns:a16="http://schemas.microsoft.com/office/drawing/2014/main" id="{D9FAD7D2-88E4-4F0B-81F4-37BA6827C7D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72641" y="4611776"/>
            <a:ext cx="3811165" cy="2343098"/>
          </a:xfrm>
          <a:prstGeom prst="rect">
            <a:avLst/>
          </a:prstGeom>
        </p:spPr>
      </p:pic>
      <p:sp>
        <p:nvSpPr>
          <p:cNvPr id="3" name="Content Placeholder 2"/>
          <p:cNvSpPr>
            <a:spLocks noGrp="1"/>
          </p:cNvSpPr>
          <p:nvPr>
            <p:ph sz="quarter" idx="15"/>
          </p:nvPr>
        </p:nvSpPr>
        <p:spPr>
          <a:xfrm>
            <a:off x="8017254" y="2274491"/>
            <a:ext cx="3336546" cy="3902472"/>
          </a:xfrm>
        </p:spPr>
        <p:txBody>
          <a:bodyPr vert="horz" lIns="91440" tIns="45720" rIns="91440" bIns="45720" rtlCol="0">
            <a:normAutofit lnSpcReduction="10000"/>
          </a:bodyPr>
          <a:lstStyle/>
          <a:p>
            <a:pPr marL="0" indent="0" defTabSz="914400">
              <a:buNone/>
            </a:pPr>
            <a:r>
              <a:rPr lang="en-US" dirty="0">
                <a:solidFill>
                  <a:schemeClr val="bg2"/>
                </a:solidFill>
                <a:latin typeface="Calibri" panose="020F0502020204030204" pitchFamily="34" charset="0"/>
                <a:ea typeface="+mn-ea"/>
                <a:cs typeface="Calibri" panose="020F0502020204030204" pitchFamily="34" charset="0"/>
              </a:rPr>
              <a:t>ACCEL Schools is an established network of over 50 traditional, virtual, and hybrid schools that operates K-12 schools in ﬁve states. As part of the ACCEL Schools family, </a:t>
            </a:r>
            <a:r>
              <a:rPr lang="en-US" b="1" dirty="0">
                <a:solidFill>
                  <a:schemeClr val="accent3"/>
                </a:solidFill>
                <a:latin typeface="Calibri" panose="020F0502020204030204" pitchFamily="34" charset="0"/>
                <a:ea typeface="+mn-ea"/>
                <a:cs typeface="Calibri" panose="020F0502020204030204" pitchFamily="34" charset="0"/>
              </a:rPr>
              <a:t>STEAM Academy of Warren </a:t>
            </a:r>
            <a:r>
              <a:rPr lang="en-US" dirty="0">
                <a:solidFill>
                  <a:schemeClr val="bg2"/>
                </a:solidFill>
                <a:latin typeface="Calibri" panose="020F0502020204030204" pitchFamily="34" charset="0"/>
                <a:ea typeface="+mn-ea"/>
                <a:cs typeface="Calibri" panose="020F0502020204030204" pitchFamily="34" charset="0"/>
              </a:rPr>
              <a:t>beneﬁts from critical expertise and resources such as online coursework, learning management systems, parent communication tools, best practices in hybrid learning, and professional development for teachers. </a:t>
            </a:r>
          </a:p>
        </p:txBody>
      </p:sp>
      <p:pic>
        <p:nvPicPr>
          <p:cNvPr id="4" name="Picture 3"/>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872640" y="2311590"/>
            <a:ext cx="3832619" cy="2304945"/>
          </a:xfrm>
          <a:prstGeom prst="rect">
            <a:avLst/>
          </a:prstGeom>
        </p:spPr>
      </p:pic>
    </p:spTree>
    <p:extLst>
      <p:ext uri="{BB962C8B-B14F-4D97-AF65-F5344CB8AC3E}">
        <p14:creationId xmlns:p14="http://schemas.microsoft.com/office/powerpoint/2010/main" val="913953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Add logo </a:t>
            </a:r>
          </a:p>
        </p:txBody>
      </p:sp>
      <p:sp>
        <p:nvSpPr>
          <p:cNvPr id="6" name="Text Placeholder 5"/>
          <p:cNvSpPr>
            <a:spLocks noGrp="1"/>
          </p:cNvSpPr>
          <p:nvPr>
            <p:ph type="body" sz="quarter" idx="22"/>
          </p:nvPr>
        </p:nvSpPr>
        <p:spPr/>
        <p:txBody>
          <a:bodyPr/>
          <a:lstStyle/>
          <a:p>
            <a:pPr marL="0" indent="0" algn="ctr" defTabSz="914400">
              <a:lnSpc>
                <a:spcPct val="85000"/>
              </a:lnSpc>
              <a:spcBef>
                <a:spcPct val="0"/>
              </a:spcBef>
              <a:spcAft>
                <a:spcPts val="600"/>
              </a:spcAft>
              <a:buNone/>
            </a:pPr>
            <a:r>
              <a:rPr lang="en-US" sz="2400" b="1" spc="-50" dirty="0">
                <a:latin typeface="Larsseit" pitchFamily="50" charset="0"/>
              </a:rPr>
              <a:t>Introduction to School Name </a:t>
            </a:r>
          </a:p>
          <a:p>
            <a:pPr algn="ctr" defTabSz="914400">
              <a:lnSpc>
                <a:spcPct val="85000"/>
              </a:lnSpc>
              <a:spcBef>
                <a:spcPct val="0"/>
              </a:spcBef>
              <a:spcAft>
                <a:spcPts val="600"/>
              </a:spcAft>
            </a:pPr>
            <a:endParaRPr lang="en-US" sz="2400" b="1" spc="-50" dirty="0">
              <a:latin typeface="Larsseit" pitchFamily="50" charset="0"/>
            </a:endParaRPr>
          </a:p>
          <a:p>
            <a:pPr marL="0" indent="0" algn="ctr" defTabSz="914400">
              <a:lnSpc>
                <a:spcPct val="85000"/>
              </a:lnSpc>
              <a:spcBef>
                <a:spcPct val="0"/>
              </a:spcBef>
              <a:spcAft>
                <a:spcPts val="600"/>
              </a:spcAft>
              <a:buNone/>
            </a:pPr>
            <a:r>
              <a:rPr lang="en-US" sz="2400" b="1" spc="-50" dirty="0">
                <a:latin typeface="Larsseit" pitchFamily="50" charset="0"/>
              </a:rPr>
              <a:t>Tuition-Free (K-8)  School of Choice</a:t>
            </a:r>
            <a:endParaRPr lang="en-US" sz="2400" spc="-50" dirty="0">
              <a:latin typeface="Larsseit" pitchFamily="50" charset="0"/>
            </a:endParaRPr>
          </a:p>
          <a:p>
            <a:endParaRPr lang="en-US" dirty="0"/>
          </a:p>
        </p:txBody>
      </p:sp>
      <p:sp>
        <p:nvSpPr>
          <p:cNvPr id="4" name="Slide Number Placeholder 3"/>
          <p:cNvSpPr>
            <a:spLocks noGrp="1"/>
          </p:cNvSpPr>
          <p:nvPr>
            <p:ph type="sldNum" sz="quarter" idx="4294967295"/>
          </p:nvPr>
        </p:nvSpPr>
        <p:spPr>
          <a:xfrm>
            <a:off x="9448800" y="6491288"/>
            <a:ext cx="2743200" cy="365125"/>
          </a:xfrm>
        </p:spPr>
        <p:txBody>
          <a:bodyPr/>
          <a:lstStyle/>
          <a:p>
            <a:fld id="{566AC8EE-6858-4310-BA6D-1212B7065653}" type="slidenum">
              <a:rPr lang="en-US" smtClean="0"/>
              <a:t>5</a:t>
            </a:fld>
            <a:endParaRPr lang="en-US"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1838" y="2101576"/>
            <a:ext cx="10088562" cy="2032493"/>
          </a:xfrm>
          <a:prstGeom prst="rect">
            <a:avLst/>
          </a:prstGeom>
        </p:spPr>
      </p:pic>
    </p:spTree>
    <p:extLst>
      <p:ext uri="{BB962C8B-B14F-4D97-AF65-F5344CB8AC3E}">
        <p14:creationId xmlns:p14="http://schemas.microsoft.com/office/powerpoint/2010/main" val="163596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4042" y="195943"/>
            <a:ext cx="9692640" cy="1325562"/>
          </a:xfrm>
        </p:spPr>
        <p:txBody>
          <a:bodyPr>
            <a:normAutofit/>
          </a:bodyPr>
          <a:lstStyle/>
          <a:p>
            <a:r>
              <a:rPr lang="en-US" b="1" dirty="0">
                <a:solidFill>
                  <a:schemeClr val="bg1"/>
                </a:solidFill>
                <a:latin typeface="Larsseit" pitchFamily="50" charset="0"/>
              </a:rPr>
              <a:t>Leadership Team for Steam Academy of Warren</a:t>
            </a:r>
          </a:p>
        </p:txBody>
      </p:sp>
      <p:sp>
        <p:nvSpPr>
          <p:cNvPr id="4" name="Content Placeholder 3"/>
          <p:cNvSpPr>
            <a:spLocks noGrp="1"/>
          </p:cNvSpPr>
          <p:nvPr>
            <p:ph sz="quarter" idx="15"/>
          </p:nvPr>
        </p:nvSpPr>
        <p:spPr>
          <a:xfrm>
            <a:off x="426212" y="1804577"/>
            <a:ext cx="10528300" cy="4448183"/>
          </a:xfrm>
        </p:spPr>
        <p:txBody>
          <a:bodyPr/>
          <a:lstStyle/>
          <a:p>
            <a:pPr marL="0" indent="0" algn="ctr">
              <a:buNone/>
            </a:pPr>
            <a:r>
              <a:rPr lang="en-US" sz="2800" b="1" dirty="0">
                <a:solidFill>
                  <a:schemeClr val="bg1"/>
                </a:solidFill>
                <a:latin typeface="Century Gothic" panose="020B0502020202020204" pitchFamily="34" charset="0"/>
              </a:rPr>
              <a:t>Principal: Jon Natko </a:t>
            </a:r>
          </a:p>
          <a:p>
            <a:pPr marL="0" indent="0" algn="ctr">
              <a:buNone/>
            </a:pPr>
            <a:r>
              <a:rPr lang="en-US" sz="2800" b="1" dirty="0">
                <a:solidFill>
                  <a:schemeClr val="bg1"/>
                </a:solidFill>
                <a:latin typeface="Century Gothic" panose="020B0502020202020204" pitchFamily="34" charset="0"/>
              </a:rPr>
              <a:t> Assistant Principal: Eric Hall</a:t>
            </a:r>
          </a:p>
          <a:p>
            <a:pPr marL="0" indent="0" algn="ctr">
              <a:buNone/>
            </a:pPr>
            <a:r>
              <a:rPr lang="en-US" sz="2800" b="1" dirty="0">
                <a:solidFill>
                  <a:schemeClr val="bg1"/>
                </a:solidFill>
                <a:latin typeface="Century Gothic" panose="020B0502020202020204" pitchFamily="34" charset="0"/>
              </a:rPr>
              <a:t>Director of Academics:  Maura Brewster  </a:t>
            </a:r>
          </a:p>
          <a:p>
            <a:pPr marL="0" indent="0" algn="ctr">
              <a:buNone/>
            </a:pPr>
            <a:r>
              <a:rPr lang="en-US" sz="2800" b="1" dirty="0">
                <a:solidFill>
                  <a:schemeClr val="bg1"/>
                </a:solidFill>
                <a:latin typeface="Century Gothic" panose="020B0502020202020204" pitchFamily="34" charset="0"/>
              </a:rPr>
              <a:t>Office Manager: Ruby Luque</a:t>
            </a:r>
          </a:p>
          <a:p>
            <a:pPr marL="0" indent="0">
              <a:buNone/>
            </a:pPr>
            <a:endParaRPr lang="en-US" dirty="0"/>
          </a:p>
        </p:txBody>
      </p:sp>
      <p:pic>
        <p:nvPicPr>
          <p:cNvPr id="3074"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357358" y="4265022"/>
            <a:ext cx="2233748" cy="148916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596945" y="4265021"/>
            <a:ext cx="2233749" cy="148916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7991175" y="4273114"/>
            <a:ext cx="2282296" cy="1521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233336"/>
      </p:ext>
    </p:extLst>
  </p:cSld>
  <p:clrMapOvr>
    <a:masterClrMapping/>
  </p:clrMapOvr>
  <mc:AlternateContent xmlns:mc="http://schemas.openxmlformats.org/markup-compatibility/2006" xmlns:p14="http://schemas.microsoft.com/office/powerpoint/2010/main">
    <mc:Choice Requires="p14">
      <p:transition p14:dur="10" advClick="0" advTm="7000"/>
    </mc:Choice>
    <mc:Fallback xmlns="">
      <p:transition advClick="0" advTm="7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solidFill>
                  <a:schemeClr val="tx1"/>
                </a:solidFill>
              </a:rPr>
              <a:t>OUR FOCUS</a:t>
            </a:r>
          </a:p>
        </p:txBody>
      </p:sp>
      <p:graphicFrame>
        <p:nvGraphicFramePr>
          <p:cNvPr id="4" name="Content Placeholder 3"/>
          <p:cNvGraphicFramePr>
            <a:graphicFrameLocks noGrp="1"/>
          </p:cNvGraphicFramePr>
          <p:nvPr>
            <p:ph idx="1"/>
          </p:nvPr>
        </p:nvGraphicFramePr>
        <p:xfrm>
          <a:off x="1981200" y="1774826"/>
          <a:ext cx="5638800" cy="462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nvGraphicFramePr>
        <p:xfrm>
          <a:off x="5181600" y="1640993"/>
          <a:ext cx="5029200" cy="41229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Picture 4" descr="_N2B8877_2012©NannetteBedway copy.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67098" y="1371599"/>
            <a:ext cx="3342374" cy="43923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0244435"/>
      </p:ext>
    </p:extLst>
  </p:cSld>
  <p:clrMapOvr>
    <a:masterClrMapping/>
  </p:clrMapOvr>
  <mc:AlternateContent xmlns:mc="http://schemas.openxmlformats.org/markup-compatibility/2006" xmlns:p14="http://schemas.microsoft.com/office/powerpoint/2010/main">
    <mc:Choice Requires="p14">
      <p:transition p14:dur="10" advClick="0" advTm="7000"/>
    </mc:Choice>
    <mc:Fallback xmlns="">
      <p:transition advClick="0" advTm="7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families choose STEAM Academy of Warren </a:t>
            </a:r>
          </a:p>
        </p:txBody>
      </p:sp>
      <p:sp>
        <p:nvSpPr>
          <p:cNvPr id="3" name="Content Placeholder 2"/>
          <p:cNvSpPr>
            <a:spLocks noGrp="1"/>
          </p:cNvSpPr>
          <p:nvPr>
            <p:ph idx="1"/>
          </p:nvPr>
        </p:nvSpPr>
        <p:spPr/>
        <p:txBody>
          <a:bodyPr/>
          <a:lstStyle/>
          <a:p>
            <a:pPr lvl="0"/>
            <a:r>
              <a:rPr lang="en-US" dirty="0"/>
              <a:t>Fall 2019-Winter 2020 grades 5-8 made over expected growth on NWEA Language expected usage</a:t>
            </a:r>
          </a:p>
          <a:p>
            <a:pPr lvl="0"/>
            <a:r>
              <a:rPr lang="en-US" dirty="0"/>
              <a:t>2018-2019  82.8% of 3</a:t>
            </a:r>
            <a:r>
              <a:rPr lang="en-US" baseline="30000" dirty="0"/>
              <a:t>rd</a:t>
            </a:r>
            <a:r>
              <a:rPr lang="en-US" dirty="0"/>
              <a:t> graders passed 3</a:t>
            </a:r>
            <a:r>
              <a:rPr lang="en-US" baseline="30000" dirty="0"/>
              <a:t>rd </a:t>
            </a:r>
            <a:r>
              <a:rPr lang="en-US" dirty="0"/>
              <a:t>grade Reading Guarantee compared to 54% passing the TGRE promotion threshold in 2017-2018 school year.</a:t>
            </a:r>
          </a:p>
          <a:p>
            <a:pPr lvl="0"/>
            <a:r>
              <a:rPr lang="en-US" dirty="0"/>
              <a:t>2016-2018 increased PI by 5 points each year.</a:t>
            </a:r>
          </a:p>
          <a:p>
            <a:pPr lvl="0"/>
            <a:r>
              <a:rPr lang="en-US" dirty="0"/>
              <a:t>2017-2019 increased 7</a:t>
            </a:r>
            <a:r>
              <a:rPr lang="en-US" baseline="30000" dirty="0"/>
              <a:t>th</a:t>
            </a:r>
            <a:r>
              <a:rPr lang="en-US" dirty="0"/>
              <a:t> grade Air Math Test by 30.8%.</a:t>
            </a:r>
          </a:p>
          <a:p>
            <a:pPr lvl="0"/>
            <a:r>
              <a:rPr lang="en-US" dirty="0"/>
              <a:t>2018-2019 increased 7</a:t>
            </a:r>
            <a:r>
              <a:rPr lang="en-US" baseline="30000" dirty="0"/>
              <a:t>th</a:t>
            </a:r>
            <a:r>
              <a:rPr lang="en-US" dirty="0"/>
              <a:t> grade proficiency rate by 21% in ELA.</a:t>
            </a:r>
          </a:p>
          <a:p>
            <a:pPr lvl="0"/>
            <a:r>
              <a:rPr lang="en-US" dirty="0"/>
              <a:t>8</a:t>
            </a:r>
            <a:r>
              <a:rPr lang="en-US" baseline="30000" dirty="0"/>
              <a:t>th</a:t>
            </a:r>
            <a:r>
              <a:rPr lang="en-US" dirty="0"/>
              <a:t>  grade ELA/Math increased by 12%.</a:t>
            </a:r>
          </a:p>
          <a:p>
            <a:pPr lvl="0"/>
            <a:r>
              <a:rPr lang="en-US" dirty="0"/>
              <a:t>2018-2019 increased 5</a:t>
            </a:r>
            <a:r>
              <a:rPr lang="en-US" baseline="30000" dirty="0"/>
              <a:t>th</a:t>
            </a:r>
            <a:r>
              <a:rPr lang="en-US" dirty="0"/>
              <a:t> grade math proficiency scores 19%.</a:t>
            </a:r>
          </a:p>
          <a:p>
            <a:pPr lvl="0"/>
            <a:r>
              <a:rPr lang="en-US" dirty="0"/>
              <a:t>2017-2020 FTE increased by 30%.</a:t>
            </a:r>
          </a:p>
        </p:txBody>
      </p:sp>
    </p:spTree>
    <p:extLst>
      <p:ext uri="{BB962C8B-B14F-4D97-AF65-F5344CB8AC3E}">
        <p14:creationId xmlns:p14="http://schemas.microsoft.com/office/powerpoint/2010/main" val="3234954205"/>
      </p:ext>
    </p:extLst>
  </p:cSld>
  <p:clrMapOvr>
    <a:masterClrMapping/>
  </p:clrMapOvr>
  <mc:AlternateContent xmlns:mc="http://schemas.openxmlformats.org/markup-compatibility/2006" xmlns:p14="http://schemas.microsoft.com/office/powerpoint/2010/main">
    <mc:Choice Requires="p14">
      <p:transition p14:dur="10" advClick="0" advTm="7000"/>
    </mc:Choice>
    <mc:Fallback xmlns="">
      <p:transition advClick="0" advTm="7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D00"/>
        </a:solidFill>
        <a:effectLst/>
      </p:bgPr>
    </p:bg>
    <p:spTree>
      <p:nvGrpSpPr>
        <p:cNvPr id="1" name=""/>
        <p:cNvGrpSpPr/>
        <p:nvPr/>
      </p:nvGrpSpPr>
      <p:grpSpPr>
        <a:xfrm>
          <a:off x="0" y="0"/>
          <a:ext cx="0" cy="0"/>
          <a:chOff x="0" y="0"/>
          <a:chExt cx="0" cy="0"/>
        </a:xfrm>
      </p:grpSpPr>
      <p:sp>
        <p:nvSpPr>
          <p:cNvPr id="37" name="TextBox 36"/>
          <p:cNvSpPr txBox="1"/>
          <p:nvPr/>
        </p:nvSpPr>
        <p:spPr>
          <a:xfrm>
            <a:off x="0" y="2941093"/>
            <a:ext cx="12192000" cy="707886"/>
          </a:xfrm>
          <a:prstGeom prst="rect">
            <a:avLst/>
          </a:prstGeom>
          <a:noFill/>
        </p:spPr>
        <p:txBody>
          <a:bodyPr wrap="square" lIns="0" tIns="0" rIns="0" bIns="0" rtlCol="0">
            <a:spAutoFit/>
          </a:bodyPr>
          <a:lstStyle/>
          <a:p>
            <a:pPr algn="ctr">
              <a:lnSpc>
                <a:spcPct val="120000"/>
              </a:lnSpc>
            </a:pPr>
            <a:r>
              <a:rPr lang="en-US" sz="4000" b="1" dirty="0">
                <a:solidFill>
                  <a:schemeClr val="tx2"/>
                </a:solidFill>
                <a:latin typeface="Larsseit" charset="0"/>
                <a:ea typeface="Larsseit" charset="0"/>
                <a:cs typeface="Larsseit" charset="0"/>
              </a:rPr>
              <a:t>ACCEL Schools Learning Options</a:t>
            </a:r>
            <a:endParaRPr lang="en-US" sz="4000" dirty="0">
              <a:solidFill>
                <a:schemeClr val="tx2"/>
              </a:solidFill>
              <a:latin typeface="Larsseit" charset="0"/>
              <a:ea typeface="Larsseit" charset="0"/>
              <a:cs typeface="Larsseit" charset="0"/>
            </a:endParaRPr>
          </a:p>
        </p:txBody>
      </p:sp>
    </p:spTree>
    <p:extLst>
      <p:ext uri="{BB962C8B-B14F-4D97-AF65-F5344CB8AC3E}">
        <p14:creationId xmlns:p14="http://schemas.microsoft.com/office/powerpoint/2010/main" val="2115466975"/>
      </p:ext>
    </p:extLst>
  </p:cSld>
  <p:clrMapOvr>
    <a:masterClrMapping/>
  </p:clrMapOvr>
</p:sld>
</file>

<file path=ppt/theme/theme1.xml><?xml version="1.0" encoding="utf-8"?>
<a:theme xmlns:a="http://schemas.openxmlformats.org/drawingml/2006/main" name="ACCEL SCHOOLS">
  <a:themeElements>
    <a:clrScheme name="ACCEL SCHOOLS 1">
      <a:dk1>
        <a:srgbClr val="000000"/>
      </a:dk1>
      <a:lt1>
        <a:srgbClr val="FFFFFF"/>
      </a:lt1>
      <a:dk2>
        <a:srgbClr val="454447"/>
      </a:dk2>
      <a:lt2>
        <a:srgbClr val="FEFFFF"/>
      </a:lt2>
      <a:accent1>
        <a:srgbClr val="0072BA"/>
      </a:accent1>
      <a:accent2>
        <a:srgbClr val="EE4D20"/>
      </a:accent2>
      <a:accent3>
        <a:srgbClr val="FEDC00"/>
      </a:accent3>
      <a:accent4>
        <a:srgbClr val="438B45"/>
      </a:accent4>
      <a:accent5>
        <a:srgbClr val="0071B9"/>
      </a:accent5>
      <a:accent6>
        <a:srgbClr val="EE4E22"/>
      </a:accent6>
      <a:hlink>
        <a:srgbClr val="0071B9"/>
      </a:hlink>
      <a:folHlink>
        <a:srgbClr val="484749"/>
      </a:folHlink>
    </a:clrScheme>
    <a:fontScheme name="Custom 2">
      <a:majorFont>
        <a:latin typeface="Roboto medium"/>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094D986C6B6041AC129C6A58C09343" ma:contentTypeVersion="10" ma:contentTypeDescription="Create a new document." ma:contentTypeScope="" ma:versionID="1228d53877f705968cb5be129f0ec3b5">
  <xsd:schema xmlns:xsd="http://www.w3.org/2001/XMLSchema" xmlns:xs="http://www.w3.org/2001/XMLSchema" xmlns:p="http://schemas.microsoft.com/office/2006/metadata/properties" xmlns:ns3="e2e20399-4137-4ffd-9725-3d18df5d19e5" targetNamespace="http://schemas.microsoft.com/office/2006/metadata/properties" ma:root="true" ma:fieldsID="9118e15606aef472c9ca9eeea8cc648d" ns3:_="">
    <xsd:import namespace="e2e20399-4137-4ffd-9725-3d18df5d19e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e20399-4137-4ffd-9725-3d18df5d19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19D703-8D86-44D7-AE2B-AC52569E13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e20399-4137-4ffd-9725-3d18df5d19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961462-8A87-4646-92B8-5C6B0F393F02}">
  <ds:schemaRefs>
    <ds:schemaRef ds:uri="http://schemas.microsoft.com/sharepoint/v3/contenttype/forms"/>
  </ds:schemaRefs>
</ds:datastoreItem>
</file>

<file path=customXml/itemProps3.xml><?xml version="1.0" encoding="utf-8"?>
<ds:datastoreItem xmlns:ds="http://schemas.openxmlformats.org/officeDocument/2006/customXml" ds:itemID="{84254823-D397-4B30-879C-270C9E6DC69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37907</TotalTime>
  <Words>2122</Words>
  <Application>Microsoft Office PowerPoint</Application>
  <PresentationFormat>Widescreen</PresentationFormat>
  <Paragraphs>189</Paragraphs>
  <Slides>20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Century Gothic</vt:lpstr>
      <vt:lpstr>Larsseit</vt:lpstr>
      <vt:lpstr>Open Sans Condensed</vt:lpstr>
      <vt:lpstr>Roboto light</vt:lpstr>
      <vt:lpstr>ACCEL SCHOOLS</vt:lpstr>
      <vt:lpstr>PowerPoint Presentation</vt:lpstr>
      <vt:lpstr>PowerPoint Presentation</vt:lpstr>
      <vt:lpstr>PowerPoint Presentation</vt:lpstr>
      <vt:lpstr>ACCEL Schools</vt:lpstr>
      <vt:lpstr>Add logo </vt:lpstr>
      <vt:lpstr>Leadership Team for Steam Academy of Warren</vt:lpstr>
      <vt:lpstr>OUR FOCUS</vt:lpstr>
      <vt:lpstr>Why families choose STEAM Academy of Warren </vt:lpstr>
      <vt:lpstr>PowerPoint Presentation</vt:lpstr>
      <vt:lpstr>ACCEL Schools Fall Learning Options</vt:lpstr>
      <vt:lpstr>TRADITIONAL </vt:lpstr>
      <vt:lpstr>Online </vt:lpstr>
      <vt:lpstr>HYBRID</vt:lpstr>
      <vt:lpstr>TRADITIONAL  FAQ’s</vt:lpstr>
      <vt:lpstr>Hybrid and Online FAQ’s </vt:lpstr>
      <vt:lpstr>hybrid and Online FAQ’s </vt:lpstr>
      <vt:lpstr>ACCEL Management Platform (AMP)  </vt:lpstr>
      <vt:lpstr>Next Steps for  Family Selection Process – Returning or Current Enrolled Students</vt:lpstr>
      <vt:lpstr>Next Steps for Families not Enrolled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c:creator>
  <cp:lastModifiedBy>Kelly Dibble</cp:lastModifiedBy>
  <cp:revision>2713</cp:revision>
  <dcterms:created xsi:type="dcterms:W3CDTF">2014-10-04T04:19:21Z</dcterms:created>
  <dcterms:modified xsi:type="dcterms:W3CDTF">2020-07-27T20:25:55Z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0x01010062094D986C6B6041AC129C6A58C09343</vt:lpwstr>
  </property>
</Properties>
</file>